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0"/>
  </p:notesMasterIdLst>
  <p:sldIdLst>
    <p:sldId id="256" r:id="rId2"/>
    <p:sldId id="258" r:id="rId3"/>
    <p:sldId id="260" r:id="rId4"/>
    <p:sldId id="289" r:id="rId5"/>
    <p:sldId id="287" r:id="rId6"/>
    <p:sldId id="288" r:id="rId7"/>
    <p:sldId id="277" r:id="rId8"/>
    <p:sldId id="273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mfortaa" panose="020B0604020202020204" charset="0"/>
      <p:regular r:id="rId15"/>
      <p:bold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Orbitron" panose="020B0604020202020204" charset="0"/>
      <p:regular r:id="rId21"/>
      <p:bold r:id="rId22"/>
    </p:embeddedFont>
    <p:embeddedFont>
      <p:font typeface="Orbitron Medium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EE7F5F-F0C5-49FC-A2E5-E37735662F86}">
  <a:tblStyle styleId="{69EE7F5F-F0C5-49FC-A2E5-E37735662F8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ominik%20Za&#357;ovi&#269;\Desktop\Zatovic_MI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ominik%20Za&#357;ovi&#269;\Desktop\Zatovic_MIP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k-S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sk-SK" dirty="0" err="1">
                <a:solidFill>
                  <a:schemeClr val="bg1"/>
                </a:solidFill>
              </a:rPr>
              <a:t>Prize</a:t>
            </a:r>
            <a:r>
              <a:rPr lang="sk-SK" dirty="0">
                <a:solidFill>
                  <a:schemeClr val="bg1"/>
                </a:solidFill>
              </a:rPr>
              <a:t> </a:t>
            </a:r>
            <a:r>
              <a:rPr lang="sk-SK" dirty="0" err="1">
                <a:solidFill>
                  <a:schemeClr val="bg1"/>
                </a:solidFill>
              </a:rPr>
              <a:t>pool</a:t>
            </a:r>
            <a:r>
              <a:rPr lang="sk-SK" dirty="0">
                <a:solidFill>
                  <a:schemeClr val="bg1"/>
                </a:solidFill>
              </a:rPr>
              <a:t> (in </a:t>
            </a:r>
            <a:r>
              <a:rPr lang="sk-SK" dirty="0" err="1">
                <a:solidFill>
                  <a:schemeClr val="bg1"/>
                </a:solidFill>
              </a:rPr>
              <a:t>millions</a:t>
            </a:r>
            <a:r>
              <a:rPr lang="sk-SK" dirty="0">
                <a:solidFill>
                  <a:schemeClr val="bg1"/>
                </a:solidFill>
              </a:rPr>
              <a:t> $)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k-SK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Hárok1!$B$1</c:f>
              <c:strCache>
                <c:ptCount val="1"/>
                <c:pt idx="0">
                  <c:v>Prize pool (in million $)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Hárok1!$A$2:$A$11</c:f>
              <c:strCache>
                <c:ptCount val="10"/>
                <c:pt idx="0">
                  <c:v>DOTA 2</c:v>
                </c:pt>
                <c:pt idx="1">
                  <c:v>CS:GO</c:v>
                </c:pt>
                <c:pt idx="2">
                  <c:v>PUBG Mobile</c:v>
                </c:pt>
                <c:pt idx="3">
                  <c:v>Fortnite</c:v>
                </c:pt>
                <c:pt idx="4">
                  <c:v>Arena of Valor</c:v>
                </c:pt>
                <c:pt idx="5">
                  <c:v>PUBG </c:v>
                </c:pt>
                <c:pt idx="6">
                  <c:v>League of Legends</c:v>
                </c:pt>
                <c:pt idx="7">
                  <c:v>Valorant</c:v>
                </c:pt>
                <c:pt idx="8">
                  <c:v>Rainbow Six Siege</c:v>
                </c:pt>
                <c:pt idx="9">
                  <c:v>COD: Warzone</c:v>
                </c:pt>
              </c:strCache>
            </c:strRef>
          </c:cat>
          <c:val>
            <c:numRef>
              <c:f>Hárok1!$B$2:$B$11</c:f>
              <c:numCache>
                <c:formatCode>0.0</c:formatCode>
                <c:ptCount val="10"/>
                <c:pt idx="0">
                  <c:v>47.79</c:v>
                </c:pt>
                <c:pt idx="1">
                  <c:v>21.89</c:v>
                </c:pt>
                <c:pt idx="2">
                  <c:v>20.57</c:v>
                </c:pt>
                <c:pt idx="3">
                  <c:v>19.96</c:v>
                </c:pt>
                <c:pt idx="4">
                  <c:v>17.37</c:v>
                </c:pt>
                <c:pt idx="5" formatCode="0.00">
                  <c:v>16.079999999999998</c:v>
                </c:pt>
                <c:pt idx="6" formatCode="0.00">
                  <c:v>8.1300000000000008</c:v>
                </c:pt>
                <c:pt idx="7" formatCode="0.00">
                  <c:v>6.65</c:v>
                </c:pt>
                <c:pt idx="8" formatCode="0.00">
                  <c:v>6.4329999999999998</c:v>
                </c:pt>
                <c:pt idx="9" formatCode="0.00">
                  <c:v>6.16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50-48A1-8217-2FBBBC919E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04265240"/>
        <c:axId val="604266224"/>
      </c:barChart>
      <c:catAx>
        <c:axId val="6042652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sk-SK"/>
          </a:p>
        </c:txPr>
        <c:crossAx val="604266224"/>
        <c:crosses val="autoZero"/>
        <c:auto val="1"/>
        <c:lblAlgn val="ctr"/>
        <c:lblOffset val="100"/>
        <c:noMultiLvlLbl val="0"/>
      </c:catAx>
      <c:valAx>
        <c:axId val="6042662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sk-SK"/>
          </a:p>
        </c:txPr>
        <c:crossAx val="604265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k-SK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k-S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sk-SK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Hárok1!$B$37</c:f>
              <c:strCache>
                <c:ptCount val="1"/>
                <c:pt idx="0">
                  <c:v>Annual monthly income (in millions $)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Hárok1!$A$38:$A$48</c:f>
              <c:strCache>
                <c:ptCount val="11"/>
                <c:pt idx="0">
                  <c:v>CriticalRole</c:v>
                </c:pt>
                <c:pt idx="1">
                  <c:v>xQcOW </c:v>
                </c:pt>
                <c:pt idx="2">
                  <c:v>summit1g</c:v>
                </c:pt>
                <c:pt idx="3">
                  <c:v>Tfue</c:v>
                </c:pt>
                <c:pt idx="4">
                  <c:v>NICKMERCS</c:v>
                </c:pt>
                <c:pt idx="5">
                  <c:v>ludwig</c:v>
                </c:pt>
                <c:pt idx="6">
                  <c:v>TimTheTatman</c:v>
                </c:pt>
                <c:pt idx="7">
                  <c:v>Altoar</c:v>
                </c:pt>
                <c:pt idx="8">
                  <c:v>auronplay</c:v>
                </c:pt>
                <c:pt idx="9">
                  <c:v>LIRIK</c:v>
                </c:pt>
                <c:pt idx="10">
                  <c:v>DrDisrespect</c:v>
                </c:pt>
              </c:strCache>
            </c:strRef>
          </c:cat>
          <c:val>
            <c:numRef>
              <c:f>Hárok1!$B$38:$B$48</c:f>
              <c:numCache>
                <c:formatCode>0.00</c:formatCode>
                <c:ptCount val="11"/>
                <c:pt idx="0">
                  <c:v>9.6267121600000003</c:v>
                </c:pt>
                <c:pt idx="1">
                  <c:v>8.4544271700000007</c:v>
                </c:pt>
                <c:pt idx="2">
                  <c:v>5.8475411700000004</c:v>
                </c:pt>
                <c:pt idx="3">
                  <c:v>5.2955824399999996</c:v>
                </c:pt>
                <c:pt idx="4">
                  <c:v>5.0964212</c:v>
                </c:pt>
                <c:pt idx="5">
                  <c:v>3.2907775500000001</c:v>
                </c:pt>
                <c:pt idx="6">
                  <c:v>3.2901333199999998</c:v>
                </c:pt>
                <c:pt idx="7">
                  <c:v>3.05383994</c:v>
                </c:pt>
                <c:pt idx="8">
                  <c:v>3.0533415399999999</c:v>
                </c:pt>
                <c:pt idx="9">
                  <c:v>2.9846537</c:v>
                </c:pt>
                <c:pt idx="10">
                  <c:v>2.8637806299999999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AA-46A6-87ED-C79FFCA5F1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86338000"/>
        <c:axId val="686337344"/>
      </c:barChart>
      <c:catAx>
        <c:axId val="6863380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sk-SK"/>
          </a:p>
        </c:txPr>
        <c:crossAx val="686337344"/>
        <c:crosses val="autoZero"/>
        <c:auto val="1"/>
        <c:lblAlgn val="ctr"/>
        <c:lblOffset val="100"/>
        <c:noMultiLvlLbl val="0"/>
      </c:catAx>
      <c:valAx>
        <c:axId val="6863373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sk-SK"/>
          </a:p>
        </c:txPr>
        <c:crossAx val="686338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k-S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895905f5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895905f5e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95905f5e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95905f5e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95905f5e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95905f5e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511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95905f5e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95905f5e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4647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95905f5e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95905f5e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2586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895905f5eb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895905f5eb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96eab154a3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96eab154a3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27900" y="1876125"/>
            <a:ext cx="6688200" cy="92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09925" y="2804625"/>
            <a:ext cx="29241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>
            <a:spLocks noGrp="1"/>
          </p:cNvSpPr>
          <p:nvPr>
            <p:ph type="ctrTitle"/>
          </p:nvPr>
        </p:nvSpPr>
        <p:spPr>
          <a:xfrm>
            <a:off x="2157000" y="2923500"/>
            <a:ext cx="4830000" cy="31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1"/>
          </p:nvPr>
        </p:nvSpPr>
        <p:spPr>
          <a:xfrm>
            <a:off x="2157000" y="1939300"/>
            <a:ext cx="48300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 rot="-5400000">
            <a:off x="-989125" y="2243600"/>
            <a:ext cx="40581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6144900" cy="40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713225" y="1242700"/>
            <a:ext cx="3597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713225" y="2812600"/>
            <a:ext cx="3597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4914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body" idx="1"/>
          </p:nvPr>
        </p:nvSpPr>
        <p:spPr>
          <a:xfrm>
            <a:off x="713225" y="399432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12"/>
          <p:cNvSpPr/>
          <p:nvPr/>
        </p:nvSpPr>
        <p:spPr>
          <a:xfrm>
            <a:off x="-100" y="-9500"/>
            <a:ext cx="91440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 rot="-5400000">
            <a:off x="-1076575" y="2329675"/>
            <a:ext cx="40584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1"/>
          </p:nvPr>
        </p:nvSpPr>
        <p:spPr>
          <a:xfrm>
            <a:off x="2311110" y="780100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body" idx="2"/>
          </p:nvPr>
        </p:nvSpPr>
        <p:spPr>
          <a:xfrm>
            <a:off x="2311100" y="1075550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subTitle" idx="3"/>
          </p:nvPr>
        </p:nvSpPr>
        <p:spPr>
          <a:xfrm>
            <a:off x="2311110" y="1959975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4"/>
          </p:nvPr>
        </p:nvSpPr>
        <p:spPr>
          <a:xfrm>
            <a:off x="2311100" y="2259647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ubTitle" idx="5"/>
          </p:nvPr>
        </p:nvSpPr>
        <p:spPr>
          <a:xfrm>
            <a:off x="2311238" y="3137750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body" idx="6"/>
          </p:nvPr>
        </p:nvSpPr>
        <p:spPr>
          <a:xfrm>
            <a:off x="2311100" y="3426553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7"/>
          </p:nvPr>
        </p:nvSpPr>
        <p:spPr>
          <a:xfrm>
            <a:off x="5980151" y="780100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8"/>
          </p:nvPr>
        </p:nvSpPr>
        <p:spPr>
          <a:xfrm>
            <a:off x="5980150" y="1075550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9"/>
          </p:nvPr>
        </p:nvSpPr>
        <p:spPr>
          <a:xfrm>
            <a:off x="5980147" y="1959975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body" idx="13"/>
          </p:nvPr>
        </p:nvSpPr>
        <p:spPr>
          <a:xfrm>
            <a:off x="5980150" y="2259650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4"/>
          </p:nvPr>
        </p:nvSpPr>
        <p:spPr>
          <a:xfrm>
            <a:off x="5964573" y="3137750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5"/>
          </p:nvPr>
        </p:nvSpPr>
        <p:spPr>
          <a:xfrm>
            <a:off x="5980075" y="3426559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 idx="16" hasCustomPrompt="1"/>
          </p:nvPr>
        </p:nvSpPr>
        <p:spPr>
          <a:xfrm>
            <a:off x="1256150" y="8563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17" hasCustomPrompt="1"/>
          </p:nvPr>
        </p:nvSpPr>
        <p:spPr>
          <a:xfrm>
            <a:off x="1256150" y="202065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18" hasCustomPrompt="1"/>
          </p:nvPr>
        </p:nvSpPr>
        <p:spPr>
          <a:xfrm>
            <a:off x="1223925" y="31850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title" idx="19" hasCustomPrompt="1"/>
          </p:nvPr>
        </p:nvSpPr>
        <p:spPr>
          <a:xfrm>
            <a:off x="4909475" y="8563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6" name="Google Shape;66;p14"/>
          <p:cNvSpPr txBox="1">
            <a:spLocks noGrp="1"/>
          </p:cNvSpPr>
          <p:nvPr>
            <p:ph type="title" idx="20" hasCustomPrompt="1"/>
          </p:nvPr>
        </p:nvSpPr>
        <p:spPr>
          <a:xfrm>
            <a:off x="4909475" y="202065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21" hasCustomPrompt="1"/>
          </p:nvPr>
        </p:nvSpPr>
        <p:spPr>
          <a:xfrm>
            <a:off x="4877263" y="31850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 rot="-5400000">
            <a:off x="-1083925" y="2336725"/>
            <a:ext cx="4053900" cy="4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041025" y="2940125"/>
            <a:ext cx="3858900" cy="16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5175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dk1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5" r:id="rId4"/>
    <p:sldLayoutId id="2147483656" r:id="rId5"/>
    <p:sldLayoutId id="2147483658" r:id="rId6"/>
    <p:sldLayoutId id="2147483659" r:id="rId7"/>
    <p:sldLayoutId id="2147483660" r:id="rId8"/>
    <p:sldLayoutId id="2147483661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>
            <a:spLocks noGrp="1"/>
          </p:cNvSpPr>
          <p:nvPr>
            <p:ph type="subTitle" idx="1"/>
          </p:nvPr>
        </p:nvSpPr>
        <p:spPr>
          <a:xfrm>
            <a:off x="3109925" y="2804625"/>
            <a:ext cx="29241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27"/>
          <p:cNvSpPr txBox="1">
            <a:spLocks noGrp="1"/>
          </p:cNvSpPr>
          <p:nvPr>
            <p:ph type="ctrTitle"/>
          </p:nvPr>
        </p:nvSpPr>
        <p:spPr>
          <a:xfrm>
            <a:off x="1227875" y="2437725"/>
            <a:ext cx="6688200" cy="92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b="1" dirty="0" err="1">
                <a:solidFill>
                  <a:schemeClr val="lt1"/>
                </a:solidFill>
              </a:rPr>
              <a:t>Earn</a:t>
            </a:r>
            <a:r>
              <a:rPr lang="sk-SK" b="1" dirty="0">
                <a:solidFill>
                  <a:schemeClr val="lt1"/>
                </a:solidFill>
              </a:rPr>
              <a:t> </a:t>
            </a:r>
            <a:r>
              <a:rPr lang="sk-SK" b="1" dirty="0" err="1">
                <a:solidFill>
                  <a:schemeClr val="lt1"/>
                </a:solidFill>
              </a:rPr>
              <a:t>money</a:t>
            </a:r>
            <a:r>
              <a:rPr lang="sk-SK" b="1" dirty="0">
                <a:solidFill>
                  <a:schemeClr val="lt1"/>
                </a:solidFill>
              </a:rPr>
              <a:t> by</a:t>
            </a:r>
            <a:r>
              <a:rPr lang="en" b="1" dirty="0">
                <a:solidFill>
                  <a:schemeClr val="lt1"/>
                </a:solidFill>
              </a:rPr>
              <a:t> </a:t>
            </a:r>
            <a:r>
              <a:rPr lang="sk-SK" dirty="0" err="1">
                <a:solidFill>
                  <a:schemeClr val="lt1"/>
                </a:solidFill>
              </a:rPr>
              <a:t>Playing</a:t>
            </a:r>
            <a:r>
              <a:rPr lang="sk-SK" dirty="0">
                <a:solidFill>
                  <a:schemeClr val="lt1"/>
                </a:solidFill>
              </a:rPr>
              <a:t> video </a:t>
            </a:r>
            <a:r>
              <a:rPr lang="sk-SK" dirty="0" err="1">
                <a:solidFill>
                  <a:schemeClr val="lt1"/>
                </a:solidFill>
              </a:rPr>
              <a:t>games</a:t>
            </a:r>
            <a:endParaRPr dirty="0"/>
          </a:p>
        </p:txBody>
      </p:sp>
      <p:sp>
        <p:nvSpPr>
          <p:cNvPr id="154" name="Google Shape;154;p27"/>
          <p:cNvSpPr/>
          <p:nvPr/>
        </p:nvSpPr>
        <p:spPr>
          <a:xfrm>
            <a:off x="44139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7"/>
          <p:cNvSpPr/>
          <p:nvPr/>
        </p:nvSpPr>
        <p:spPr>
          <a:xfrm>
            <a:off x="50252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7"/>
          <p:cNvSpPr/>
          <p:nvPr/>
        </p:nvSpPr>
        <p:spPr>
          <a:xfrm>
            <a:off x="3865825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7" name="Google Shape;157;p27"/>
          <p:cNvCxnSpPr/>
          <p:nvPr/>
        </p:nvCxnSpPr>
        <p:spPr>
          <a:xfrm>
            <a:off x="0" y="4217325"/>
            <a:ext cx="9166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>
            <a:spLocks noGrp="1"/>
          </p:cNvSpPr>
          <p:nvPr>
            <p:ph type="title"/>
          </p:nvPr>
        </p:nvSpPr>
        <p:spPr>
          <a:xfrm rot="-5400000">
            <a:off x="-1076575" y="2329675"/>
            <a:ext cx="40584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dirty="0" err="1"/>
              <a:t>Contents</a:t>
            </a:r>
            <a:r>
              <a:rPr lang="sk-SK" dirty="0"/>
              <a:t> of </a:t>
            </a:r>
            <a:r>
              <a:rPr lang="sk-SK" dirty="0" err="1"/>
              <a:t>article</a:t>
            </a:r>
            <a:endParaRPr dirty="0"/>
          </a:p>
        </p:txBody>
      </p:sp>
      <p:sp>
        <p:nvSpPr>
          <p:cNvPr id="169" name="Google Shape;169;p29"/>
          <p:cNvSpPr txBox="1">
            <a:spLocks noGrp="1"/>
          </p:cNvSpPr>
          <p:nvPr>
            <p:ph type="subTitle" idx="1"/>
          </p:nvPr>
        </p:nvSpPr>
        <p:spPr>
          <a:xfrm>
            <a:off x="2311110" y="780100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sk-SK" dirty="0" err="1"/>
              <a:t>Esports</a:t>
            </a:r>
            <a:endParaRPr dirty="0"/>
          </a:p>
        </p:txBody>
      </p:sp>
      <p:sp>
        <p:nvSpPr>
          <p:cNvPr id="171" name="Google Shape;171;p29"/>
          <p:cNvSpPr txBox="1">
            <a:spLocks noGrp="1"/>
          </p:cNvSpPr>
          <p:nvPr>
            <p:ph type="subTitle" idx="3"/>
          </p:nvPr>
        </p:nvSpPr>
        <p:spPr>
          <a:xfrm>
            <a:off x="2311110" y="1959975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sk-SK" dirty="0"/>
              <a:t>Online </a:t>
            </a:r>
            <a:r>
              <a:rPr lang="sk-SK" dirty="0" err="1"/>
              <a:t>Streaming</a:t>
            </a:r>
            <a:endParaRPr dirty="0"/>
          </a:p>
        </p:txBody>
      </p:sp>
      <p:sp>
        <p:nvSpPr>
          <p:cNvPr id="173" name="Google Shape;173;p29"/>
          <p:cNvSpPr txBox="1">
            <a:spLocks noGrp="1"/>
          </p:cNvSpPr>
          <p:nvPr>
            <p:ph type="subTitle" idx="5"/>
          </p:nvPr>
        </p:nvSpPr>
        <p:spPr>
          <a:xfrm>
            <a:off x="2311238" y="3137750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sk-SK" dirty="0" err="1"/>
              <a:t>Play</a:t>
            </a:r>
            <a:r>
              <a:rPr lang="sk-SK" dirty="0"/>
              <a:t> to </a:t>
            </a:r>
            <a:r>
              <a:rPr lang="sk-SK" dirty="0" err="1"/>
              <a:t>Earn</a:t>
            </a:r>
            <a:endParaRPr dirty="0"/>
          </a:p>
        </p:txBody>
      </p:sp>
      <p:sp>
        <p:nvSpPr>
          <p:cNvPr id="175" name="Google Shape;175;p29"/>
          <p:cNvSpPr txBox="1">
            <a:spLocks noGrp="1"/>
          </p:cNvSpPr>
          <p:nvPr>
            <p:ph type="subTitle" idx="7"/>
          </p:nvPr>
        </p:nvSpPr>
        <p:spPr>
          <a:xfrm>
            <a:off x="5980151" y="780100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sk-SK" dirty="0"/>
              <a:t>Pros and </a:t>
            </a:r>
            <a:r>
              <a:rPr lang="sk-SK" dirty="0" err="1"/>
              <a:t>cons</a:t>
            </a:r>
            <a:endParaRPr dirty="0"/>
          </a:p>
        </p:txBody>
      </p:sp>
      <p:sp>
        <p:nvSpPr>
          <p:cNvPr id="177" name="Google Shape;177;p29"/>
          <p:cNvSpPr txBox="1">
            <a:spLocks noGrp="1"/>
          </p:cNvSpPr>
          <p:nvPr>
            <p:ph type="subTitle" idx="9"/>
          </p:nvPr>
        </p:nvSpPr>
        <p:spPr>
          <a:xfrm>
            <a:off x="5980147" y="1959975"/>
            <a:ext cx="3117132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sk-SK" dirty="0" err="1"/>
              <a:t>How</a:t>
            </a:r>
            <a:r>
              <a:rPr lang="sk-SK" dirty="0"/>
              <a:t> </a:t>
            </a:r>
            <a:r>
              <a:rPr lang="sk-SK" dirty="0" err="1"/>
              <a:t>much</a:t>
            </a:r>
            <a:r>
              <a:rPr lang="sk-SK" dirty="0"/>
              <a:t> </a:t>
            </a:r>
            <a:r>
              <a:rPr lang="sk-SK" dirty="0" err="1"/>
              <a:t>money</a:t>
            </a:r>
            <a:r>
              <a:rPr lang="sk-SK" dirty="0"/>
              <a:t> </a:t>
            </a:r>
            <a:r>
              <a:rPr lang="sk-SK" dirty="0" err="1"/>
              <a:t>can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made</a:t>
            </a:r>
            <a:endParaRPr dirty="0"/>
          </a:p>
        </p:txBody>
      </p:sp>
      <p:sp>
        <p:nvSpPr>
          <p:cNvPr id="179" name="Google Shape;179;p29"/>
          <p:cNvSpPr txBox="1">
            <a:spLocks noGrp="1"/>
          </p:cNvSpPr>
          <p:nvPr>
            <p:ph type="subTitle" idx="14"/>
          </p:nvPr>
        </p:nvSpPr>
        <p:spPr>
          <a:xfrm>
            <a:off x="5964573" y="3137750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sk-SK" dirty="0" err="1"/>
              <a:t>Conclusion</a:t>
            </a:r>
            <a:endParaRPr dirty="0"/>
          </a:p>
        </p:txBody>
      </p:sp>
      <p:sp>
        <p:nvSpPr>
          <p:cNvPr id="181" name="Google Shape;181;p29"/>
          <p:cNvSpPr txBox="1">
            <a:spLocks noGrp="1"/>
          </p:cNvSpPr>
          <p:nvPr>
            <p:ph type="title" idx="16"/>
          </p:nvPr>
        </p:nvSpPr>
        <p:spPr>
          <a:xfrm>
            <a:off x="1115986" y="879725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" name="Google Shape;182;p29"/>
          <p:cNvSpPr txBox="1">
            <a:spLocks noGrp="1"/>
          </p:cNvSpPr>
          <p:nvPr>
            <p:ph type="title" idx="17"/>
          </p:nvPr>
        </p:nvSpPr>
        <p:spPr>
          <a:xfrm>
            <a:off x="1256150" y="202065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3" name="Google Shape;183;p29"/>
          <p:cNvSpPr txBox="1">
            <a:spLocks noGrp="1"/>
          </p:cNvSpPr>
          <p:nvPr>
            <p:ph type="title" idx="18"/>
          </p:nvPr>
        </p:nvSpPr>
        <p:spPr>
          <a:xfrm>
            <a:off x="1223925" y="31850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title" idx="19"/>
          </p:nvPr>
        </p:nvSpPr>
        <p:spPr>
          <a:xfrm>
            <a:off x="4909475" y="8563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title" idx="20"/>
          </p:nvPr>
        </p:nvSpPr>
        <p:spPr>
          <a:xfrm>
            <a:off x="4909475" y="202065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21"/>
          </p:nvPr>
        </p:nvSpPr>
        <p:spPr>
          <a:xfrm>
            <a:off x="4877263" y="31850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>
            <a:spLocks noGrp="1"/>
          </p:cNvSpPr>
          <p:nvPr>
            <p:ph type="title"/>
          </p:nvPr>
        </p:nvSpPr>
        <p:spPr>
          <a:xfrm rot="-5400000">
            <a:off x="-1083925" y="2336725"/>
            <a:ext cx="4053900" cy="4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dirty="0"/>
              <a:t>Pros and </a:t>
            </a:r>
            <a:r>
              <a:rPr lang="sk-SK" dirty="0" err="1"/>
              <a:t>Cons</a:t>
            </a:r>
            <a:endParaRPr dirty="0"/>
          </a:p>
        </p:txBody>
      </p:sp>
      <p:grpSp>
        <p:nvGrpSpPr>
          <p:cNvPr id="200" name="Google Shape;200;p31"/>
          <p:cNvGrpSpPr/>
          <p:nvPr/>
        </p:nvGrpSpPr>
        <p:grpSpPr>
          <a:xfrm rot="735597">
            <a:off x="6102890" y="76799"/>
            <a:ext cx="3156820" cy="1896646"/>
            <a:chOff x="305750" y="840725"/>
            <a:chExt cx="2242450" cy="1367825"/>
          </a:xfrm>
        </p:grpSpPr>
        <p:sp>
          <p:nvSpPr>
            <p:cNvPr id="201" name="Google Shape;201;p31"/>
            <p:cNvSpPr/>
            <p:nvPr/>
          </p:nvSpPr>
          <p:spPr>
            <a:xfrm>
              <a:off x="305750" y="840725"/>
              <a:ext cx="2242450" cy="1367825"/>
            </a:xfrm>
            <a:custGeom>
              <a:avLst/>
              <a:gdLst/>
              <a:ahLst/>
              <a:cxnLst/>
              <a:rect l="l" t="t" r="r" b="b"/>
              <a:pathLst>
                <a:path w="89698" h="54713" fill="none" extrusionOk="0">
                  <a:moveTo>
                    <a:pt x="82525" y="12159"/>
                  </a:moveTo>
                  <a:cubicBezTo>
                    <a:pt x="82433" y="11217"/>
                    <a:pt x="82251" y="10335"/>
                    <a:pt x="82008" y="9454"/>
                  </a:cubicBezTo>
                  <a:lnTo>
                    <a:pt x="82008" y="9454"/>
                  </a:lnTo>
                  <a:lnTo>
                    <a:pt x="82008" y="9454"/>
                  </a:lnTo>
                  <a:cubicBezTo>
                    <a:pt x="80579" y="4894"/>
                    <a:pt x="76780" y="1368"/>
                    <a:pt x="72038" y="365"/>
                  </a:cubicBezTo>
                  <a:lnTo>
                    <a:pt x="72038" y="365"/>
                  </a:lnTo>
                  <a:cubicBezTo>
                    <a:pt x="72038" y="365"/>
                    <a:pt x="72038" y="365"/>
                    <a:pt x="72038" y="335"/>
                  </a:cubicBezTo>
                  <a:cubicBezTo>
                    <a:pt x="71126" y="153"/>
                    <a:pt x="70214" y="61"/>
                    <a:pt x="69272" y="61"/>
                  </a:cubicBezTo>
                  <a:cubicBezTo>
                    <a:pt x="69090" y="61"/>
                    <a:pt x="68877" y="61"/>
                    <a:pt x="68695" y="92"/>
                  </a:cubicBezTo>
                  <a:cubicBezTo>
                    <a:pt x="65533" y="1"/>
                    <a:pt x="60548" y="274"/>
                    <a:pt x="55168" y="2250"/>
                  </a:cubicBezTo>
                  <a:cubicBezTo>
                    <a:pt x="51612" y="3527"/>
                    <a:pt x="47965" y="3922"/>
                    <a:pt x="44834" y="3922"/>
                  </a:cubicBezTo>
                  <a:cubicBezTo>
                    <a:pt x="41703" y="3922"/>
                    <a:pt x="38056" y="3527"/>
                    <a:pt x="34530" y="2250"/>
                  </a:cubicBezTo>
                  <a:cubicBezTo>
                    <a:pt x="29150" y="274"/>
                    <a:pt x="24134" y="1"/>
                    <a:pt x="20973" y="92"/>
                  </a:cubicBezTo>
                  <a:cubicBezTo>
                    <a:pt x="20791" y="61"/>
                    <a:pt x="20609" y="61"/>
                    <a:pt x="20396" y="61"/>
                  </a:cubicBezTo>
                  <a:cubicBezTo>
                    <a:pt x="19453" y="61"/>
                    <a:pt x="18542" y="153"/>
                    <a:pt x="17660" y="335"/>
                  </a:cubicBezTo>
                  <a:cubicBezTo>
                    <a:pt x="17630" y="335"/>
                    <a:pt x="17630" y="365"/>
                    <a:pt x="17630" y="365"/>
                  </a:cubicBezTo>
                  <a:lnTo>
                    <a:pt x="17630" y="365"/>
                  </a:lnTo>
                  <a:cubicBezTo>
                    <a:pt x="12888" y="1368"/>
                    <a:pt x="9089" y="4894"/>
                    <a:pt x="7690" y="9454"/>
                  </a:cubicBezTo>
                  <a:lnTo>
                    <a:pt x="7690" y="9454"/>
                  </a:lnTo>
                  <a:lnTo>
                    <a:pt x="7690" y="9454"/>
                  </a:lnTo>
                  <a:cubicBezTo>
                    <a:pt x="7417" y="10335"/>
                    <a:pt x="7234" y="11217"/>
                    <a:pt x="7143" y="12159"/>
                  </a:cubicBezTo>
                  <a:cubicBezTo>
                    <a:pt x="5350" y="21916"/>
                    <a:pt x="0" y="54713"/>
                    <a:pt x="10639" y="53558"/>
                  </a:cubicBezTo>
                  <a:cubicBezTo>
                    <a:pt x="17630" y="52798"/>
                    <a:pt x="22827" y="44956"/>
                    <a:pt x="26080" y="38208"/>
                  </a:cubicBezTo>
                  <a:cubicBezTo>
                    <a:pt x="27569" y="39150"/>
                    <a:pt x="29362" y="39697"/>
                    <a:pt x="31277" y="39697"/>
                  </a:cubicBezTo>
                  <a:cubicBezTo>
                    <a:pt x="35320" y="39697"/>
                    <a:pt x="38785" y="37235"/>
                    <a:pt x="40275" y="33740"/>
                  </a:cubicBezTo>
                  <a:cubicBezTo>
                    <a:pt x="42767" y="32433"/>
                    <a:pt x="44834" y="32372"/>
                    <a:pt x="44834" y="32372"/>
                  </a:cubicBezTo>
                  <a:cubicBezTo>
                    <a:pt x="44834" y="32372"/>
                    <a:pt x="46901" y="32433"/>
                    <a:pt x="49424" y="33740"/>
                  </a:cubicBezTo>
                  <a:cubicBezTo>
                    <a:pt x="50883" y="37235"/>
                    <a:pt x="54348" y="39697"/>
                    <a:pt x="58421" y="39697"/>
                  </a:cubicBezTo>
                  <a:cubicBezTo>
                    <a:pt x="60305" y="39697"/>
                    <a:pt x="62099" y="39150"/>
                    <a:pt x="63618" y="38208"/>
                  </a:cubicBezTo>
                  <a:cubicBezTo>
                    <a:pt x="66840" y="44956"/>
                    <a:pt x="72038" y="52798"/>
                    <a:pt x="79029" y="53558"/>
                  </a:cubicBezTo>
                  <a:cubicBezTo>
                    <a:pt x="89698" y="54713"/>
                    <a:pt x="84348" y="21916"/>
                    <a:pt x="82525" y="1215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991175" y="1545900"/>
              <a:ext cx="219625" cy="220400"/>
            </a:xfrm>
            <a:custGeom>
              <a:avLst/>
              <a:gdLst/>
              <a:ahLst/>
              <a:cxnLst/>
              <a:rect l="l" t="t" r="r" b="b"/>
              <a:pathLst>
                <a:path w="8785" h="8816" extrusionOk="0">
                  <a:moveTo>
                    <a:pt x="4377" y="1"/>
                  </a:moveTo>
                  <a:cubicBezTo>
                    <a:pt x="1976" y="1"/>
                    <a:pt x="0" y="1976"/>
                    <a:pt x="0" y="4408"/>
                  </a:cubicBezTo>
                  <a:cubicBezTo>
                    <a:pt x="0" y="6840"/>
                    <a:pt x="1976" y="8815"/>
                    <a:pt x="4377" y="8815"/>
                  </a:cubicBezTo>
                  <a:cubicBezTo>
                    <a:pt x="6809" y="8815"/>
                    <a:pt x="8785" y="6840"/>
                    <a:pt x="8785" y="4408"/>
                  </a:cubicBezTo>
                  <a:cubicBezTo>
                    <a:pt x="8785" y="1976"/>
                    <a:pt x="6809" y="1"/>
                    <a:pt x="4377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1635550" y="1545900"/>
              <a:ext cx="220400" cy="220400"/>
            </a:xfrm>
            <a:custGeom>
              <a:avLst/>
              <a:gdLst/>
              <a:ahLst/>
              <a:cxnLst/>
              <a:rect l="l" t="t" r="r" b="b"/>
              <a:pathLst>
                <a:path w="8816" h="8816" extrusionOk="0">
                  <a:moveTo>
                    <a:pt x="4408" y="1"/>
                  </a:moveTo>
                  <a:cubicBezTo>
                    <a:pt x="1976" y="1"/>
                    <a:pt x="1" y="1976"/>
                    <a:pt x="1" y="4408"/>
                  </a:cubicBezTo>
                  <a:cubicBezTo>
                    <a:pt x="1" y="6840"/>
                    <a:pt x="1976" y="8815"/>
                    <a:pt x="4408" y="8815"/>
                  </a:cubicBezTo>
                  <a:cubicBezTo>
                    <a:pt x="6840" y="8815"/>
                    <a:pt x="8815" y="6840"/>
                    <a:pt x="8815" y="4408"/>
                  </a:cubicBezTo>
                  <a:cubicBezTo>
                    <a:pt x="8815" y="1976"/>
                    <a:pt x="6840" y="1"/>
                    <a:pt x="4408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641625" y="1059400"/>
              <a:ext cx="361725" cy="319100"/>
            </a:xfrm>
            <a:custGeom>
              <a:avLst/>
              <a:gdLst/>
              <a:ahLst/>
              <a:cxnLst/>
              <a:rect l="l" t="t" r="r" b="b"/>
              <a:pathLst>
                <a:path w="14469" h="12764" extrusionOk="0">
                  <a:moveTo>
                    <a:pt x="7384" y="1"/>
                  </a:moveTo>
                  <a:cubicBezTo>
                    <a:pt x="6204" y="1"/>
                    <a:pt x="5259" y="676"/>
                    <a:pt x="5259" y="676"/>
                  </a:cubicBezTo>
                  <a:cubicBezTo>
                    <a:pt x="5532" y="2500"/>
                    <a:pt x="6535" y="4385"/>
                    <a:pt x="7052" y="5205"/>
                  </a:cubicBezTo>
                  <a:cubicBezTo>
                    <a:pt x="7113" y="5312"/>
                    <a:pt x="7219" y="5365"/>
                    <a:pt x="7325" y="5365"/>
                  </a:cubicBezTo>
                  <a:cubicBezTo>
                    <a:pt x="7432" y="5365"/>
                    <a:pt x="7538" y="5312"/>
                    <a:pt x="7599" y="5205"/>
                  </a:cubicBezTo>
                  <a:cubicBezTo>
                    <a:pt x="8845" y="3199"/>
                    <a:pt x="9240" y="676"/>
                    <a:pt x="9240" y="676"/>
                  </a:cubicBezTo>
                  <a:cubicBezTo>
                    <a:pt x="8622" y="170"/>
                    <a:pt x="7974" y="1"/>
                    <a:pt x="7384" y="1"/>
                  </a:cubicBezTo>
                  <a:close/>
                  <a:moveTo>
                    <a:pt x="1550" y="4385"/>
                  </a:moveTo>
                  <a:cubicBezTo>
                    <a:pt x="0" y="6239"/>
                    <a:pt x="1550" y="8366"/>
                    <a:pt x="1550" y="8366"/>
                  </a:cubicBezTo>
                  <a:cubicBezTo>
                    <a:pt x="3374" y="8093"/>
                    <a:pt x="5228" y="7090"/>
                    <a:pt x="6079" y="6573"/>
                  </a:cubicBezTo>
                  <a:cubicBezTo>
                    <a:pt x="6292" y="6451"/>
                    <a:pt x="6292" y="6147"/>
                    <a:pt x="6079" y="6026"/>
                  </a:cubicBezTo>
                  <a:cubicBezTo>
                    <a:pt x="4073" y="4780"/>
                    <a:pt x="1550" y="4385"/>
                    <a:pt x="1550" y="4385"/>
                  </a:cubicBezTo>
                  <a:close/>
                  <a:moveTo>
                    <a:pt x="12949" y="4385"/>
                  </a:moveTo>
                  <a:cubicBezTo>
                    <a:pt x="12949" y="4385"/>
                    <a:pt x="10426" y="4780"/>
                    <a:pt x="8420" y="6026"/>
                  </a:cubicBezTo>
                  <a:cubicBezTo>
                    <a:pt x="8207" y="6147"/>
                    <a:pt x="8207" y="6451"/>
                    <a:pt x="8420" y="6573"/>
                  </a:cubicBezTo>
                  <a:cubicBezTo>
                    <a:pt x="9240" y="7090"/>
                    <a:pt x="11125" y="8093"/>
                    <a:pt x="12949" y="8366"/>
                  </a:cubicBezTo>
                  <a:cubicBezTo>
                    <a:pt x="12949" y="8366"/>
                    <a:pt x="14468" y="6239"/>
                    <a:pt x="12949" y="4385"/>
                  </a:cubicBezTo>
                  <a:close/>
                  <a:moveTo>
                    <a:pt x="7325" y="7386"/>
                  </a:moveTo>
                  <a:cubicBezTo>
                    <a:pt x="7219" y="7386"/>
                    <a:pt x="7113" y="7439"/>
                    <a:pt x="7052" y="7546"/>
                  </a:cubicBezTo>
                  <a:cubicBezTo>
                    <a:pt x="6535" y="8397"/>
                    <a:pt x="5532" y="10251"/>
                    <a:pt x="5259" y="12075"/>
                  </a:cubicBezTo>
                  <a:cubicBezTo>
                    <a:pt x="5259" y="12075"/>
                    <a:pt x="6204" y="12764"/>
                    <a:pt x="7384" y="12764"/>
                  </a:cubicBezTo>
                  <a:cubicBezTo>
                    <a:pt x="7974" y="12764"/>
                    <a:pt x="8622" y="12591"/>
                    <a:pt x="9240" y="12075"/>
                  </a:cubicBezTo>
                  <a:cubicBezTo>
                    <a:pt x="9240" y="12075"/>
                    <a:pt x="8845" y="9582"/>
                    <a:pt x="7599" y="7546"/>
                  </a:cubicBezTo>
                  <a:cubicBezTo>
                    <a:pt x="7538" y="7439"/>
                    <a:pt x="7432" y="7386"/>
                    <a:pt x="7325" y="7386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2083125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20" y="4438"/>
                  </a:moveTo>
                  <a:cubicBezTo>
                    <a:pt x="973" y="4438"/>
                    <a:pt x="1" y="3435"/>
                    <a:pt x="1" y="2219"/>
                  </a:cubicBezTo>
                  <a:cubicBezTo>
                    <a:pt x="1" y="1003"/>
                    <a:pt x="973" y="0"/>
                    <a:pt x="2220" y="0"/>
                  </a:cubicBezTo>
                  <a:cubicBezTo>
                    <a:pt x="3435" y="0"/>
                    <a:pt x="4408" y="1003"/>
                    <a:pt x="4408" y="2219"/>
                  </a:cubicBezTo>
                  <a:cubicBezTo>
                    <a:pt x="4439" y="3435"/>
                    <a:pt x="3435" y="4438"/>
                    <a:pt x="2220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1954700" y="1086925"/>
              <a:ext cx="110975" cy="110225"/>
            </a:xfrm>
            <a:custGeom>
              <a:avLst/>
              <a:gdLst/>
              <a:ahLst/>
              <a:cxnLst/>
              <a:rect l="l" t="t" r="r" b="b"/>
              <a:pathLst>
                <a:path w="4439" h="4409" fill="none" extrusionOk="0">
                  <a:moveTo>
                    <a:pt x="1" y="2220"/>
                  </a:move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39" y="973"/>
                    <a:pt x="4439" y="2220"/>
                  </a:cubicBezTo>
                  <a:cubicBezTo>
                    <a:pt x="4439" y="3436"/>
                    <a:pt x="3466" y="4408"/>
                    <a:pt x="2220" y="4408"/>
                  </a:cubicBezTo>
                  <a:cubicBezTo>
                    <a:pt x="1004" y="4408"/>
                    <a:pt x="1" y="3436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1954700" y="134225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1" y="2220"/>
                  </a:moveTo>
                  <a:cubicBezTo>
                    <a:pt x="1" y="1004"/>
                    <a:pt x="1004" y="1"/>
                    <a:pt x="2220" y="1"/>
                  </a:cubicBezTo>
                  <a:cubicBezTo>
                    <a:pt x="3466" y="1"/>
                    <a:pt x="4439" y="1004"/>
                    <a:pt x="4439" y="2220"/>
                  </a:cubicBezTo>
                  <a:cubicBezTo>
                    <a:pt x="443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1827050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19" y="4438"/>
                  </a:moveTo>
                  <a:cubicBezTo>
                    <a:pt x="1003" y="4438"/>
                    <a:pt x="0" y="3435"/>
                    <a:pt x="0" y="2219"/>
                  </a:cubicBezTo>
                  <a:cubicBezTo>
                    <a:pt x="0" y="1003"/>
                    <a:pt x="1003" y="0"/>
                    <a:pt x="2219" y="0"/>
                  </a:cubicBezTo>
                  <a:cubicBezTo>
                    <a:pt x="3435" y="0"/>
                    <a:pt x="4438" y="1003"/>
                    <a:pt x="4438" y="2219"/>
                  </a:cubicBezTo>
                  <a:cubicBezTo>
                    <a:pt x="4438" y="3435"/>
                    <a:pt x="3435" y="4438"/>
                    <a:pt x="2219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1263975" y="1330850"/>
              <a:ext cx="95000" cy="20550"/>
            </a:xfrm>
            <a:custGeom>
              <a:avLst/>
              <a:gdLst/>
              <a:ahLst/>
              <a:cxnLst/>
              <a:rect l="l" t="t" r="r" b="b"/>
              <a:pathLst>
                <a:path w="3800" h="822" fill="none" extrusionOk="0">
                  <a:moveTo>
                    <a:pt x="3526" y="821"/>
                  </a:moveTo>
                  <a:lnTo>
                    <a:pt x="274" y="821"/>
                  </a:lnTo>
                  <a:cubicBezTo>
                    <a:pt x="122" y="821"/>
                    <a:pt x="0" y="700"/>
                    <a:pt x="0" y="548"/>
                  </a:cubicBezTo>
                  <a:lnTo>
                    <a:pt x="0" y="274"/>
                  </a:lnTo>
                  <a:cubicBezTo>
                    <a:pt x="0" y="122"/>
                    <a:pt x="122" y="1"/>
                    <a:pt x="274" y="1"/>
                  </a:cubicBezTo>
                  <a:lnTo>
                    <a:pt x="3526" y="1"/>
                  </a:lnTo>
                  <a:cubicBezTo>
                    <a:pt x="3678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8" y="821"/>
                    <a:pt x="3526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1474450" y="1330850"/>
              <a:ext cx="95025" cy="20550"/>
            </a:xfrm>
            <a:custGeom>
              <a:avLst/>
              <a:gdLst/>
              <a:ahLst/>
              <a:cxnLst/>
              <a:rect l="l" t="t" r="r" b="b"/>
              <a:pathLst>
                <a:path w="3801" h="822" fill="none" extrusionOk="0">
                  <a:moveTo>
                    <a:pt x="3527" y="821"/>
                  </a:moveTo>
                  <a:lnTo>
                    <a:pt x="274" y="821"/>
                  </a:lnTo>
                  <a:cubicBezTo>
                    <a:pt x="122" y="821"/>
                    <a:pt x="1" y="700"/>
                    <a:pt x="1" y="548"/>
                  </a:cubicBezTo>
                  <a:lnTo>
                    <a:pt x="1" y="274"/>
                  </a:lnTo>
                  <a:cubicBezTo>
                    <a:pt x="1" y="122"/>
                    <a:pt x="122" y="1"/>
                    <a:pt x="274" y="1"/>
                  </a:cubicBezTo>
                  <a:lnTo>
                    <a:pt x="3527" y="1"/>
                  </a:lnTo>
                  <a:cubicBezTo>
                    <a:pt x="3679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9" y="821"/>
                    <a:pt x="3527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615775" y="1007900"/>
              <a:ext cx="413400" cy="413400"/>
            </a:xfrm>
            <a:custGeom>
              <a:avLst/>
              <a:gdLst/>
              <a:ahLst/>
              <a:cxnLst/>
              <a:rect l="l" t="t" r="r" b="b"/>
              <a:pathLst>
                <a:path w="16536" h="16536" fill="none" extrusionOk="0">
                  <a:moveTo>
                    <a:pt x="16536" y="8268"/>
                  </a:moveTo>
                  <a:cubicBezTo>
                    <a:pt x="16536" y="12828"/>
                    <a:pt x="12858" y="16536"/>
                    <a:pt x="8268" y="16536"/>
                  </a:cubicBezTo>
                  <a:cubicBezTo>
                    <a:pt x="3709" y="16536"/>
                    <a:pt x="1" y="12828"/>
                    <a:pt x="1" y="8268"/>
                  </a:cubicBezTo>
                  <a:cubicBezTo>
                    <a:pt x="1" y="3709"/>
                    <a:pt x="3709" y="1"/>
                    <a:pt x="8268" y="1"/>
                  </a:cubicBezTo>
                  <a:cubicBezTo>
                    <a:pt x="12858" y="1"/>
                    <a:pt x="16536" y="3709"/>
                    <a:pt x="16536" y="8268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963050" y="1510950"/>
              <a:ext cx="279675" cy="280425"/>
            </a:xfrm>
            <a:custGeom>
              <a:avLst/>
              <a:gdLst/>
              <a:ahLst/>
              <a:cxnLst/>
              <a:rect l="l" t="t" r="r" b="b"/>
              <a:pathLst>
                <a:path w="11187" h="11217" fill="none" extrusionOk="0">
                  <a:moveTo>
                    <a:pt x="11186" y="5593"/>
                  </a:moveTo>
                  <a:cubicBezTo>
                    <a:pt x="11186" y="8694"/>
                    <a:pt x="8694" y="11217"/>
                    <a:pt x="5593" y="11217"/>
                  </a:cubicBezTo>
                  <a:cubicBezTo>
                    <a:pt x="2493" y="11217"/>
                    <a:pt x="1" y="8694"/>
                    <a:pt x="1" y="5593"/>
                  </a:cubicBezTo>
                  <a:cubicBezTo>
                    <a:pt x="1" y="2523"/>
                    <a:pt x="2493" y="1"/>
                    <a:pt x="5593" y="1"/>
                  </a:cubicBezTo>
                  <a:cubicBezTo>
                    <a:pt x="8694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1605925" y="1510950"/>
              <a:ext cx="279650" cy="280425"/>
            </a:xfrm>
            <a:custGeom>
              <a:avLst/>
              <a:gdLst/>
              <a:ahLst/>
              <a:cxnLst/>
              <a:rect l="l" t="t" r="r" b="b"/>
              <a:pathLst>
                <a:path w="11186" h="11217" fill="none" extrusionOk="0">
                  <a:moveTo>
                    <a:pt x="11186" y="5593"/>
                  </a:moveTo>
                  <a:cubicBezTo>
                    <a:pt x="11186" y="8694"/>
                    <a:pt x="8693" y="11217"/>
                    <a:pt x="5593" y="11217"/>
                  </a:cubicBezTo>
                  <a:cubicBezTo>
                    <a:pt x="2493" y="11217"/>
                    <a:pt x="0" y="8694"/>
                    <a:pt x="0" y="5593"/>
                  </a:cubicBezTo>
                  <a:cubicBezTo>
                    <a:pt x="0" y="2523"/>
                    <a:pt x="2493" y="1"/>
                    <a:pt x="5593" y="1"/>
                  </a:cubicBezTo>
                  <a:cubicBezTo>
                    <a:pt x="8693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31"/>
          <p:cNvGrpSpPr/>
          <p:nvPr/>
        </p:nvGrpSpPr>
        <p:grpSpPr>
          <a:xfrm rot="20490204">
            <a:off x="-51488" y="218201"/>
            <a:ext cx="2674895" cy="1613840"/>
            <a:chOff x="305750" y="840725"/>
            <a:chExt cx="2242450" cy="1367825"/>
          </a:xfrm>
        </p:grpSpPr>
        <p:sp>
          <p:nvSpPr>
            <p:cNvPr id="215" name="Google Shape;215;p31"/>
            <p:cNvSpPr/>
            <p:nvPr/>
          </p:nvSpPr>
          <p:spPr>
            <a:xfrm>
              <a:off x="305750" y="840725"/>
              <a:ext cx="2242450" cy="1367825"/>
            </a:xfrm>
            <a:custGeom>
              <a:avLst/>
              <a:gdLst/>
              <a:ahLst/>
              <a:cxnLst/>
              <a:rect l="l" t="t" r="r" b="b"/>
              <a:pathLst>
                <a:path w="89698" h="54713" fill="none" extrusionOk="0">
                  <a:moveTo>
                    <a:pt x="82525" y="12159"/>
                  </a:moveTo>
                  <a:cubicBezTo>
                    <a:pt x="82433" y="11217"/>
                    <a:pt x="82251" y="10335"/>
                    <a:pt x="82008" y="9454"/>
                  </a:cubicBezTo>
                  <a:lnTo>
                    <a:pt x="82008" y="9454"/>
                  </a:lnTo>
                  <a:lnTo>
                    <a:pt x="82008" y="9454"/>
                  </a:lnTo>
                  <a:cubicBezTo>
                    <a:pt x="80579" y="4894"/>
                    <a:pt x="76780" y="1368"/>
                    <a:pt x="72038" y="365"/>
                  </a:cubicBezTo>
                  <a:lnTo>
                    <a:pt x="72038" y="365"/>
                  </a:lnTo>
                  <a:cubicBezTo>
                    <a:pt x="72038" y="365"/>
                    <a:pt x="72038" y="365"/>
                    <a:pt x="72038" y="335"/>
                  </a:cubicBezTo>
                  <a:cubicBezTo>
                    <a:pt x="71126" y="153"/>
                    <a:pt x="70214" y="61"/>
                    <a:pt x="69272" y="61"/>
                  </a:cubicBezTo>
                  <a:cubicBezTo>
                    <a:pt x="69090" y="61"/>
                    <a:pt x="68877" y="61"/>
                    <a:pt x="68695" y="92"/>
                  </a:cubicBezTo>
                  <a:cubicBezTo>
                    <a:pt x="65533" y="1"/>
                    <a:pt x="60548" y="274"/>
                    <a:pt x="55168" y="2250"/>
                  </a:cubicBezTo>
                  <a:cubicBezTo>
                    <a:pt x="51612" y="3527"/>
                    <a:pt x="47965" y="3922"/>
                    <a:pt x="44834" y="3922"/>
                  </a:cubicBezTo>
                  <a:cubicBezTo>
                    <a:pt x="41703" y="3922"/>
                    <a:pt x="38056" y="3527"/>
                    <a:pt x="34530" y="2250"/>
                  </a:cubicBezTo>
                  <a:cubicBezTo>
                    <a:pt x="29150" y="274"/>
                    <a:pt x="24134" y="1"/>
                    <a:pt x="20973" y="92"/>
                  </a:cubicBezTo>
                  <a:cubicBezTo>
                    <a:pt x="20791" y="61"/>
                    <a:pt x="20609" y="61"/>
                    <a:pt x="20396" y="61"/>
                  </a:cubicBezTo>
                  <a:cubicBezTo>
                    <a:pt x="19453" y="61"/>
                    <a:pt x="18542" y="153"/>
                    <a:pt x="17660" y="335"/>
                  </a:cubicBezTo>
                  <a:cubicBezTo>
                    <a:pt x="17630" y="335"/>
                    <a:pt x="17630" y="365"/>
                    <a:pt x="17630" y="365"/>
                  </a:cubicBezTo>
                  <a:lnTo>
                    <a:pt x="17630" y="365"/>
                  </a:lnTo>
                  <a:cubicBezTo>
                    <a:pt x="12888" y="1368"/>
                    <a:pt x="9089" y="4894"/>
                    <a:pt x="7690" y="9454"/>
                  </a:cubicBezTo>
                  <a:lnTo>
                    <a:pt x="7690" y="9454"/>
                  </a:lnTo>
                  <a:lnTo>
                    <a:pt x="7690" y="9454"/>
                  </a:lnTo>
                  <a:cubicBezTo>
                    <a:pt x="7417" y="10335"/>
                    <a:pt x="7234" y="11217"/>
                    <a:pt x="7143" y="12159"/>
                  </a:cubicBezTo>
                  <a:cubicBezTo>
                    <a:pt x="5350" y="21916"/>
                    <a:pt x="0" y="54713"/>
                    <a:pt x="10639" y="53558"/>
                  </a:cubicBezTo>
                  <a:cubicBezTo>
                    <a:pt x="17630" y="52798"/>
                    <a:pt x="22827" y="44956"/>
                    <a:pt x="26080" y="38208"/>
                  </a:cubicBezTo>
                  <a:cubicBezTo>
                    <a:pt x="27569" y="39150"/>
                    <a:pt x="29362" y="39697"/>
                    <a:pt x="31277" y="39697"/>
                  </a:cubicBezTo>
                  <a:cubicBezTo>
                    <a:pt x="35320" y="39697"/>
                    <a:pt x="38785" y="37235"/>
                    <a:pt x="40275" y="33740"/>
                  </a:cubicBezTo>
                  <a:cubicBezTo>
                    <a:pt x="42767" y="32433"/>
                    <a:pt x="44834" y="32372"/>
                    <a:pt x="44834" y="32372"/>
                  </a:cubicBezTo>
                  <a:cubicBezTo>
                    <a:pt x="44834" y="32372"/>
                    <a:pt x="46901" y="32433"/>
                    <a:pt x="49424" y="33740"/>
                  </a:cubicBezTo>
                  <a:cubicBezTo>
                    <a:pt x="50883" y="37235"/>
                    <a:pt x="54348" y="39697"/>
                    <a:pt x="58421" y="39697"/>
                  </a:cubicBezTo>
                  <a:cubicBezTo>
                    <a:pt x="60305" y="39697"/>
                    <a:pt x="62099" y="39150"/>
                    <a:pt x="63618" y="38208"/>
                  </a:cubicBezTo>
                  <a:cubicBezTo>
                    <a:pt x="66840" y="44956"/>
                    <a:pt x="72038" y="52798"/>
                    <a:pt x="79029" y="53558"/>
                  </a:cubicBezTo>
                  <a:cubicBezTo>
                    <a:pt x="89698" y="54713"/>
                    <a:pt x="84348" y="21916"/>
                    <a:pt x="82525" y="1215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991175" y="1545900"/>
              <a:ext cx="219625" cy="220400"/>
            </a:xfrm>
            <a:custGeom>
              <a:avLst/>
              <a:gdLst/>
              <a:ahLst/>
              <a:cxnLst/>
              <a:rect l="l" t="t" r="r" b="b"/>
              <a:pathLst>
                <a:path w="8785" h="8816" extrusionOk="0">
                  <a:moveTo>
                    <a:pt x="4377" y="1"/>
                  </a:moveTo>
                  <a:cubicBezTo>
                    <a:pt x="1976" y="1"/>
                    <a:pt x="0" y="1976"/>
                    <a:pt x="0" y="4408"/>
                  </a:cubicBezTo>
                  <a:cubicBezTo>
                    <a:pt x="0" y="6840"/>
                    <a:pt x="1976" y="8815"/>
                    <a:pt x="4377" y="8815"/>
                  </a:cubicBezTo>
                  <a:cubicBezTo>
                    <a:pt x="6809" y="8815"/>
                    <a:pt x="8785" y="6840"/>
                    <a:pt x="8785" y="4408"/>
                  </a:cubicBezTo>
                  <a:cubicBezTo>
                    <a:pt x="8785" y="1976"/>
                    <a:pt x="6809" y="1"/>
                    <a:pt x="4377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1635550" y="1545900"/>
              <a:ext cx="220400" cy="220400"/>
            </a:xfrm>
            <a:custGeom>
              <a:avLst/>
              <a:gdLst/>
              <a:ahLst/>
              <a:cxnLst/>
              <a:rect l="l" t="t" r="r" b="b"/>
              <a:pathLst>
                <a:path w="8816" h="8816" extrusionOk="0">
                  <a:moveTo>
                    <a:pt x="4408" y="1"/>
                  </a:moveTo>
                  <a:cubicBezTo>
                    <a:pt x="1976" y="1"/>
                    <a:pt x="1" y="1976"/>
                    <a:pt x="1" y="4408"/>
                  </a:cubicBezTo>
                  <a:cubicBezTo>
                    <a:pt x="1" y="6840"/>
                    <a:pt x="1976" y="8815"/>
                    <a:pt x="4408" y="8815"/>
                  </a:cubicBezTo>
                  <a:cubicBezTo>
                    <a:pt x="6840" y="8815"/>
                    <a:pt x="8815" y="6840"/>
                    <a:pt x="8815" y="4408"/>
                  </a:cubicBezTo>
                  <a:cubicBezTo>
                    <a:pt x="8815" y="1976"/>
                    <a:pt x="6840" y="1"/>
                    <a:pt x="4408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641625" y="1059400"/>
              <a:ext cx="361725" cy="319100"/>
            </a:xfrm>
            <a:custGeom>
              <a:avLst/>
              <a:gdLst/>
              <a:ahLst/>
              <a:cxnLst/>
              <a:rect l="l" t="t" r="r" b="b"/>
              <a:pathLst>
                <a:path w="14469" h="12764" extrusionOk="0">
                  <a:moveTo>
                    <a:pt x="7384" y="1"/>
                  </a:moveTo>
                  <a:cubicBezTo>
                    <a:pt x="6204" y="1"/>
                    <a:pt x="5259" y="676"/>
                    <a:pt x="5259" y="676"/>
                  </a:cubicBezTo>
                  <a:cubicBezTo>
                    <a:pt x="5532" y="2500"/>
                    <a:pt x="6535" y="4385"/>
                    <a:pt x="7052" y="5205"/>
                  </a:cubicBezTo>
                  <a:cubicBezTo>
                    <a:pt x="7113" y="5312"/>
                    <a:pt x="7219" y="5365"/>
                    <a:pt x="7325" y="5365"/>
                  </a:cubicBezTo>
                  <a:cubicBezTo>
                    <a:pt x="7432" y="5365"/>
                    <a:pt x="7538" y="5312"/>
                    <a:pt x="7599" y="5205"/>
                  </a:cubicBezTo>
                  <a:cubicBezTo>
                    <a:pt x="8845" y="3199"/>
                    <a:pt x="9240" y="676"/>
                    <a:pt x="9240" y="676"/>
                  </a:cubicBezTo>
                  <a:cubicBezTo>
                    <a:pt x="8622" y="170"/>
                    <a:pt x="7974" y="1"/>
                    <a:pt x="7384" y="1"/>
                  </a:cubicBezTo>
                  <a:close/>
                  <a:moveTo>
                    <a:pt x="1550" y="4385"/>
                  </a:moveTo>
                  <a:cubicBezTo>
                    <a:pt x="0" y="6239"/>
                    <a:pt x="1550" y="8366"/>
                    <a:pt x="1550" y="8366"/>
                  </a:cubicBezTo>
                  <a:cubicBezTo>
                    <a:pt x="3374" y="8093"/>
                    <a:pt x="5228" y="7090"/>
                    <a:pt x="6079" y="6573"/>
                  </a:cubicBezTo>
                  <a:cubicBezTo>
                    <a:pt x="6292" y="6451"/>
                    <a:pt x="6292" y="6147"/>
                    <a:pt x="6079" y="6026"/>
                  </a:cubicBezTo>
                  <a:cubicBezTo>
                    <a:pt x="4073" y="4780"/>
                    <a:pt x="1550" y="4385"/>
                    <a:pt x="1550" y="4385"/>
                  </a:cubicBezTo>
                  <a:close/>
                  <a:moveTo>
                    <a:pt x="12949" y="4385"/>
                  </a:moveTo>
                  <a:cubicBezTo>
                    <a:pt x="12949" y="4385"/>
                    <a:pt x="10426" y="4780"/>
                    <a:pt x="8420" y="6026"/>
                  </a:cubicBezTo>
                  <a:cubicBezTo>
                    <a:pt x="8207" y="6147"/>
                    <a:pt x="8207" y="6451"/>
                    <a:pt x="8420" y="6573"/>
                  </a:cubicBezTo>
                  <a:cubicBezTo>
                    <a:pt x="9240" y="7090"/>
                    <a:pt x="11125" y="8093"/>
                    <a:pt x="12949" y="8366"/>
                  </a:cubicBezTo>
                  <a:cubicBezTo>
                    <a:pt x="12949" y="8366"/>
                    <a:pt x="14468" y="6239"/>
                    <a:pt x="12949" y="4385"/>
                  </a:cubicBezTo>
                  <a:close/>
                  <a:moveTo>
                    <a:pt x="7325" y="7386"/>
                  </a:moveTo>
                  <a:cubicBezTo>
                    <a:pt x="7219" y="7386"/>
                    <a:pt x="7113" y="7439"/>
                    <a:pt x="7052" y="7546"/>
                  </a:cubicBezTo>
                  <a:cubicBezTo>
                    <a:pt x="6535" y="8397"/>
                    <a:pt x="5532" y="10251"/>
                    <a:pt x="5259" y="12075"/>
                  </a:cubicBezTo>
                  <a:cubicBezTo>
                    <a:pt x="5259" y="12075"/>
                    <a:pt x="6204" y="12764"/>
                    <a:pt x="7384" y="12764"/>
                  </a:cubicBezTo>
                  <a:cubicBezTo>
                    <a:pt x="7974" y="12764"/>
                    <a:pt x="8622" y="12591"/>
                    <a:pt x="9240" y="12075"/>
                  </a:cubicBezTo>
                  <a:cubicBezTo>
                    <a:pt x="9240" y="12075"/>
                    <a:pt x="8845" y="9582"/>
                    <a:pt x="7599" y="7546"/>
                  </a:cubicBezTo>
                  <a:cubicBezTo>
                    <a:pt x="7538" y="7439"/>
                    <a:pt x="7432" y="7386"/>
                    <a:pt x="7325" y="7386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1"/>
            <p:cNvSpPr/>
            <p:nvPr/>
          </p:nvSpPr>
          <p:spPr>
            <a:xfrm>
              <a:off x="2083125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20" y="4438"/>
                  </a:moveTo>
                  <a:cubicBezTo>
                    <a:pt x="973" y="4438"/>
                    <a:pt x="1" y="3435"/>
                    <a:pt x="1" y="2219"/>
                  </a:cubicBezTo>
                  <a:cubicBezTo>
                    <a:pt x="1" y="1003"/>
                    <a:pt x="973" y="0"/>
                    <a:pt x="2220" y="0"/>
                  </a:cubicBezTo>
                  <a:cubicBezTo>
                    <a:pt x="3435" y="0"/>
                    <a:pt x="4408" y="1003"/>
                    <a:pt x="4408" y="2219"/>
                  </a:cubicBezTo>
                  <a:cubicBezTo>
                    <a:pt x="4439" y="3435"/>
                    <a:pt x="3435" y="4438"/>
                    <a:pt x="2220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1"/>
            <p:cNvSpPr/>
            <p:nvPr/>
          </p:nvSpPr>
          <p:spPr>
            <a:xfrm>
              <a:off x="1954700" y="1086925"/>
              <a:ext cx="110975" cy="110225"/>
            </a:xfrm>
            <a:custGeom>
              <a:avLst/>
              <a:gdLst/>
              <a:ahLst/>
              <a:cxnLst/>
              <a:rect l="l" t="t" r="r" b="b"/>
              <a:pathLst>
                <a:path w="4439" h="4409" fill="none" extrusionOk="0">
                  <a:moveTo>
                    <a:pt x="1" y="2220"/>
                  </a:move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39" y="973"/>
                    <a:pt x="4439" y="2220"/>
                  </a:cubicBezTo>
                  <a:cubicBezTo>
                    <a:pt x="4439" y="3436"/>
                    <a:pt x="3466" y="4408"/>
                    <a:pt x="2220" y="4408"/>
                  </a:cubicBezTo>
                  <a:cubicBezTo>
                    <a:pt x="1004" y="4408"/>
                    <a:pt x="1" y="3436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1954700" y="134225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1" y="2220"/>
                  </a:moveTo>
                  <a:cubicBezTo>
                    <a:pt x="1" y="1004"/>
                    <a:pt x="1004" y="1"/>
                    <a:pt x="2220" y="1"/>
                  </a:cubicBezTo>
                  <a:cubicBezTo>
                    <a:pt x="3466" y="1"/>
                    <a:pt x="4439" y="1004"/>
                    <a:pt x="4439" y="2220"/>
                  </a:cubicBezTo>
                  <a:cubicBezTo>
                    <a:pt x="443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1827050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19" y="4438"/>
                  </a:moveTo>
                  <a:cubicBezTo>
                    <a:pt x="1003" y="4438"/>
                    <a:pt x="0" y="3435"/>
                    <a:pt x="0" y="2219"/>
                  </a:cubicBezTo>
                  <a:cubicBezTo>
                    <a:pt x="0" y="1003"/>
                    <a:pt x="1003" y="0"/>
                    <a:pt x="2219" y="0"/>
                  </a:cubicBezTo>
                  <a:cubicBezTo>
                    <a:pt x="3435" y="0"/>
                    <a:pt x="4438" y="1003"/>
                    <a:pt x="4438" y="2219"/>
                  </a:cubicBezTo>
                  <a:cubicBezTo>
                    <a:pt x="4438" y="3435"/>
                    <a:pt x="3435" y="4438"/>
                    <a:pt x="2219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1263975" y="1330850"/>
              <a:ext cx="95000" cy="20550"/>
            </a:xfrm>
            <a:custGeom>
              <a:avLst/>
              <a:gdLst/>
              <a:ahLst/>
              <a:cxnLst/>
              <a:rect l="l" t="t" r="r" b="b"/>
              <a:pathLst>
                <a:path w="3800" h="822" fill="none" extrusionOk="0">
                  <a:moveTo>
                    <a:pt x="3526" y="821"/>
                  </a:moveTo>
                  <a:lnTo>
                    <a:pt x="274" y="821"/>
                  </a:lnTo>
                  <a:cubicBezTo>
                    <a:pt x="122" y="821"/>
                    <a:pt x="0" y="700"/>
                    <a:pt x="0" y="548"/>
                  </a:cubicBezTo>
                  <a:lnTo>
                    <a:pt x="0" y="274"/>
                  </a:lnTo>
                  <a:cubicBezTo>
                    <a:pt x="0" y="122"/>
                    <a:pt x="122" y="1"/>
                    <a:pt x="274" y="1"/>
                  </a:cubicBezTo>
                  <a:lnTo>
                    <a:pt x="3526" y="1"/>
                  </a:lnTo>
                  <a:cubicBezTo>
                    <a:pt x="3678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8" y="821"/>
                    <a:pt x="3526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1474450" y="1330850"/>
              <a:ext cx="95025" cy="20550"/>
            </a:xfrm>
            <a:custGeom>
              <a:avLst/>
              <a:gdLst/>
              <a:ahLst/>
              <a:cxnLst/>
              <a:rect l="l" t="t" r="r" b="b"/>
              <a:pathLst>
                <a:path w="3801" h="822" fill="none" extrusionOk="0">
                  <a:moveTo>
                    <a:pt x="3527" y="821"/>
                  </a:moveTo>
                  <a:lnTo>
                    <a:pt x="274" y="821"/>
                  </a:lnTo>
                  <a:cubicBezTo>
                    <a:pt x="122" y="821"/>
                    <a:pt x="1" y="700"/>
                    <a:pt x="1" y="548"/>
                  </a:cubicBezTo>
                  <a:lnTo>
                    <a:pt x="1" y="274"/>
                  </a:lnTo>
                  <a:cubicBezTo>
                    <a:pt x="1" y="122"/>
                    <a:pt x="122" y="1"/>
                    <a:pt x="274" y="1"/>
                  </a:cubicBezTo>
                  <a:lnTo>
                    <a:pt x="3527" y="1"/>
                  </a:lnTo>
                  <a:cubicBezTo>
                    <a:pt x="3679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9" y="821"/>
                    <a:pt x="3527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615775" y="1007900"/>
              <a:ext cx="413400" cy="413400"/>
            </a:xfrm>
            <a:custGeom>
              <a:avLst/>
              <a:gdLst/>
              <a:ahLst/>
              <a:cxnLst/>
              <a:rect l="l" t="t" r="r" b="b"/>
              <a:pathLst>
                <a:path w="16536" h="16536" fill="none" extrusionOk="0">
                  <a:moveTo>
                    <a:pt x="16536" y="8268"/>
                  </a:moveTo>
                  <a:cubicBezTo>
                    <a:pt x="16536" y="12828"/>
                    <a:pt x="12858" y="16536"/>
                    <a:pt x="8268" y="16536"/>
                  </a:cubicBezTo>
                  <a:cubicBezTo>
                    <a:pt x="3709" y="16536"/>
                    <a:pt x="1" y="12828"/>
                    <a:pt x="1" y="8268"/>
                  </a:cubicBezTo>
                  <a:cubicBezTo>
                    <a:pt x="1" y="3709"/>
                    <a:pt x="3709" y="1"/>
                    <a:pt x="8268" y="1"/>
                  </a:cubicBezTo>
                  <a:cubicBezTo>
                    <a:pt x="12858" y="1"/>
                    <a:pt x="16536" y="3709"/>
                    <a:pt x="16536" y="8268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963050" y="1510950"/>
              <a:ext cx="279675" cy="280425"/>
            </a:xfrm>
            <a:custGeom>
              <a:avLst/>
              <a:gdLst/>
              <a:ahLst/>
              <a:cxnLst/>
              <a:rect l="l" t="t" r="r" b="b"/>
              <a:pathLst>
                <a:path w="11187" h="11217" fill="none" extrusionOk="0">
                  <a:moveTo>
                    <a:pt x="11186" y="5593"/>
                  </a:moveTo>
                  <a:cubicBezTo>
                    <a:pt x="11186" y="8694"/>
                    <a:pt x="8694" y="11217"/>
                    <a:pt x="5593" y="11217"/>
                  </a:cubicBezTo>
                  <a:cubicBezTo>
                    <a:pt x="2493" y="11217"/>
                    <a:pt x="1" y="8694"/>
                    <a:pt x="1" y="5593"/>
                  </a:cubicBezTo>
                  <a:cubicBezTo>
                    <a:pt x="1" y="2523"/>
                    <a:pt x="2493" y="1"/>
                    <a:pt x="5593" y="1"/>
                  </a:cubicBezTo>
                  <a:cubicBezTo>
                    <a:pt x="8694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605925" y="1510950"/>
              <a:ext cx="279650" cy="280425"/>
            </a:xfrm>
            <a:custGeom>
              <a:avLst/>
              <a:gdLst/>
              <a:ahLst/>
              <a:cxnLst/>
              <a:rect l="l" t="t" r="r" b="b"/>
              <a:pathLst>
                <a:path w="11186" h="11217" fill="none" extrusionOk="0">
                  <a:moveTo>
                    <a:pt x="11186" y="5593"/>
                  </a:moveTo>
                  <a:cubicBezTo>
                    <a:pt x="11186" y="8694"/>
                    <a:pt x="8693" y="11217"/>
                    <a:pt x="5593" y="11217"/>
                  </a:cubicBezTo>
                  <a:cubicBezTo>
                    <a:pt x="2493" y="11217"/>
                    <a:pt x="0" y="8694"/>
                    <a:pt x="0" y="5593"/>
                  </a:cubicBezTo>
                  <a:cubicBezTo>
                    <a:pt x="0" y="2523"/>
                    <a:pt x="2493" y="1"/>
                    <a:pt x="5593" y="1"/>
                  </a:cubicBezTo>
                  <a:cubicBezTo>
                    <a:pt x="8693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" name="Tabuľka 5">
            <a:extLst>
              <a:ext uri="{FF2B5EF4-FFF2-40B4-BE49-F238E27FC236}">
                <a16:creationId xmlns:a16="http://schemas.microsoft.com/office/drawing/2014/main" id="{5A47D6D2-EF7B-102B-470D-C23B84C0AA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208820"/>
              </p:ext>
            </p:extLst>
          </p:nvPr>
        </p:nvGraphicFramePr>
        <p:xfrm>
          <a:off x="1524000" y="1545150"/>
          <a:ext cx="6096000" cy="3349236"/>
        </p:xfrm>
        <a:graphic>
          <a:graphicData uri="http://schemas.openxmlformats.org/drawingml/2006/table">
            <a:tbl>
              <a:tblPr firstRow="1" bandRow="1">
                <a:tableStyleId>{69EE7F5F-F0C5-49FC-A2E5-E37735662F86}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4153502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598515744"/>
                    </a:ext>
                  </a:extLst>
                </a:gridCol>
              </a:tblGrid>
              <a:tr h="446338">
                <a:tc>
                  <a:txBody>
                    <a:bodyPr/>
                    <a:lstStyle/>
                    <a:p>
                      <a:pPr algn="ctr"/>
                      <a:r>
                        <a:rPr lang="sk-SK" sz="1800" b="1" u="sng" dirty="0">
                          <a:solidFill>
                            <a:schemeClr val="bg1"/>
                          </a:solidFill>
                        </a:rPr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b="1" u="sng" dirty="0" err="1">
                          <a:solidFill>
                            <a:schemeClr val="bg1"/>
                          </a:solidFill>
                        </a:rPr>
                        <a:t>Cons</a:t>
                      </a:r>
                      <a:endParaRPr lang="sk-SK" sz="1800" b="1" u="sng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182031"/>
                  </a:ext>
                </a:extLst>
              </a:tr>
              <a:tr h="441505"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Large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prize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pools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Takes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a 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lot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of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time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and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training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to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become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professional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480117"/>
                  </a:ext>
                </a:extLst>
              </a:tr>
              <a:tr h="616898"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Traveling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around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world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for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tournaments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Need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to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best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of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bests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2545849"/>
                  </a:ext>
                </a:extLst>
              </a:tr>
              <a:tr h="441505"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Playing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in front of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large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crowd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emotions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Staring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at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computer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several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hours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daily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258746"/>
                  </a:ext>
                </a:extLst>
              </a:tr>
              <a:tr h="441505">
                <a:tc>
                  <a:txBody>
                    <a:bodyPr/>
                    <a:lstStyle/>
                    <a:p>
                      <a:pPr algn="ctr"/>
                      <a:r>
                        <a:rPr lang="sk-SK" dirty="0" err="1">
                          <a:solidFill>
                            <a:schemeClr val="bg1"/>
                          </a:solidFill>
                        </a:rPr>
                        <a:t>Being</a:t>
                      </a:r>
                      <a:r>
                        <a:rPr lang="sk-SK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sk-SK" dirty="0" err="1">
                          <a:solidFill>
                            <a:schemeClr val="bg1"/>
                          </a:solidFill>
                        </a:rPr>
                        <a:t>popular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Low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social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interaction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with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people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being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at                     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home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all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day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159006"/>
                  </a:ext>
                </a:extLst>
              </a:tr>
              <a:tr h="4415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Have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highlights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of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your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plays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on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Youtube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		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inconsistency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=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losing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position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in team (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jobless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</a:p>
                    <a:p>
                      <a:pPr algn="ctr"/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3286540"/>
                  </a:ext>
                </a:extLst>
              </a:tr>
            </a:tbl>
          </a:graphicData>
        </a:graphic>
      </p:graphicFrame>
      <p:sp>
        <p:nvSpPr>
          <p:cNvPr id="6" name="BlokTextu 5">
            <a:extLst>
              <a:ext uri="{FF2B5EF4-FFF2-40B4-BE49-F238E27FC236}">
                <a16:creationId xmlns:a16="http://schemas.microsoft.com/office/drawing/2014/main" id="{42413402-63CF-1CCA-82FE-178CB7819EE0}"/>
              </a:ext>
            </a:extLst>
          </p:cNvPr>
          <p:cNvSpPr txBox="1"/>
          <p:nvPr/>
        </p:nvSpPr>
        <p:spPr>
          <a:xfrm>
            <a:off x="3727185" y="331755"/>
            <a:ext cx="2069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b="1" u="sng" dirty="0" err="1">
                <a:solidFill>
                  <a:schemeClr val="bg1"/>
                </a:solidFill>
              </a:rPr>
              <a:t>Esports</a:t>
            </a:r>
            <a:endParaRPr lang="sk-SK" sz="2800" b="1" u="sng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31"/>
          <p:cNvGrpSpPr/>
          <p:nvPr/>
        </p:nvGrpSpPr>
        <p:grpSpPr>
          <a:xfrm rot="735597">
            <a:off x="6102890" y="76799"/>
            <a:ext cx="3156820" cy="1896646"/>
            <a:chOff x="305750" y="840725"/>
            <a:chExt cx="2242450" cy="1367825"/>
          </a:xfrm>
        </p:grpSpPr>
        <p:sp>
          <p:nvSpPr>
            <p:cNvPr id="201" name="Google Shape;201;p31"/>
            <p:cNvSpPr/>
            <p:nvPr/>
          </p:nvSpPr>
          <p:spPr>
            <a:xfrm>
              <a:off x="305750" y="840725"/>
              <a:ext cx="2242450" cy="1367825"/>
            </a:xfrm>
            <a:custGeom>
              <a:avLst/>
              <a:gdLst/>
              <a:ahLst/>
              <a:cxnLst/>
              <a:rect l="l" t="t" r="r" b="b"/>
              <a:pathLst>
                <a:path w="89698" h="54713" fill="none" extrusionOk="0">
                  <a:moveTo>
                    <a:pt x="82525" y="12159"/>
                  </a:moveTo>
                  <a:cubicBezTo>
                    <a:pt x="82433" y="11217"/>
                    <a:pt x="82251" y="10335"/>
                    <a:pt x="82008" y="9454"/>
                  </a:cubicBezTo>
                  <a:lnTo>
                    <a:pt x="82008" y="9454"/>
                  </a:lnTo>
                  <a:lnTo>
                    <a:pt x="82008" y="9454"/>
                  </a:lnTo>
                  <a:cubicBezTo>
                    <a:pt x="80579" y="4894"/>
                    <a:pt x="76780" y="1368"/>
                    <a:pt x="72038" y="365"/>
                  </a:cubicBezTo>
                  <a:lnTo>
                    <a:pt x="72038" y="365"/>
                  </a:lnTo>
                  <a:cubicBezTo>
                    <a:pt x="72038" y="365"/>
                    <a:pt x="72038" y="365"/>
                    <a:pt x="72038" y="335"/>
                  </a:cubicBezTo>
                  <a:cubicBezTo>
                    <a:pt x="71126" y="153"/>
                    <a:pt x="70214" y="61"/>
                    <a:pt x="69272" y="61"/>
                  </a:cubicBezTo>
                  <a:cubicBezTo>
                    <a:pt x="69090" y="61"/>
                    <a:pt x="68877" y="61"/>
                    <a:pt x="68695" y="92"/>
                  </a:cubicBezTo>
                  <a:cubicBezTo>
                    <a:pt x="65533" y="1"/>
                    <a:pt x="60548" y="274"/>
                    <a:pt x="55168" y="2250"/>
                  </a:cubicBezTo>
                  <a:cubicBezTo>
                    <a:pt x="51612" y="3527"/>
                    <a:pt x="47965" y="3922"/>
                    <a:pt x="44834" y="3922"/>
                  </a:cubicBezTo>
                  <a:cubicBezTo>
                    <a:pt x="41703" y="3922"/>
                    <a:pt x="38056" y="3527"/>
                    <a:pt x="34530" y="2250"/>
                  </a:cubicBezTo>
                  <a:cubicBezTo>
                    <a:pt x="29150" y="274"/>
                    <a:pt x="24134" y="1"/>
                    <a:pt x="20973" y="92"/>
                  </a:cubicBezTo>
                  <a:cubicBezTo>
                    <a:pt x="20791" y="61"/>
                    <a:pt x="20609" y="61"/>
                    <a:pt x="20396" y="61"/>
                  </a:cubicBezTo>
                  <a:cubicBezTo>
                    <a:pt x="19453" y="61"/>
                    <a:pt x="18542" y="153"/>
                    <a:pt x="17660" y="335"/>
                  </a:cubicBezTo>
                  <a:cubicBezTo>
                    <a:pt x="17630" y="335"/>
                    <a:pt x="17630" y="365"/>
                    <a:pt x="17630" y="365"/>
                  </a:cubicBezTo>
                  <a:lnTo>
                    <a:pt x="17630" y="365"/>
                  </a:lnTo>
                  <a:cubicBezTo>
                    <a:pt x="12888" y="1368"/>
                    <a:pt x="9089" y="4894"/>
                    <a:pt x="7690" y="9454"/>
                  </a:cubicBezTo>
                  <a:lnTo>
                    <a:pt x="7690" y="9454"/>
                  </a:lnTo>
                  <a:lnTo>
                    <a:pt x="7690" y="9454"/>
                  </a:lnTo>
                  <a:cubicBezTo>
                    <a:pt x="7417" y="10335"/>
                    <a:pt x="7234" y="11217"/>
                    <a:pt x="7143" y="12159"/>
                  </a:cubicBezTo>
                  <a:cubicBezTo>
                    <a:pt x="5350" y="21916"/>
                    <a:pt x="0" y="54713"/>
                    <a:pt x="10639" y="53558"/>
                  </a:cubicBezTo>
                  <a:cubicBezTo>
                    <a:pt x="17630" y="52798"/>
                    <a:pt x="22827" y="44956"/>
                    <a:pt x="26080" y="38208"/>
                  </a:cubicBezTo>
                  <a:cubicBezTo>
                    <a:pt x="27569" y="39150"/>
                    <a:pt x="29362" y="39697"/>
                    <a:pt x="31277" y="39697"/>
                  </a:cubicBezTo>
                  <a:cubicBezTo>
                    <a:pt x="35320" y="39697"/>
                    <a:pt x="38785" y="37235"/>
                    <a:pt x="40275" y="33740"/>
                  </a:cubicBezTo>
                  <a:cubicBezTo>
                    <a:pt x="42767" y="32433"/>
                    <a:pt x="44834" y="32372"/>
                    <a:pt x="44834" y="32372"/>
                  </a:cubicBezTo>
                  <a:cubicBezTo>
                    <a:pt x="44834" y="32372"/>
                    <a:pt x="46901" y="32433"/>
                    <a:pt x="49424" y="33740"/>
                  </a:cubicBezTo>
                  <a:cubicBezTo>
                    <a:pt x="50883" y="37235"/>
                    <a:pt x="54348" y="39697"/>
                    <a:pt x="58421" y="39697"/>
                  </a:cubicBezTo>
                  <a:cubicBezTo>
                    <a:pt x="60305" y="39697"/>
                    <a:pt x="62099" y="39150"/>
                    <a:pt x="63618" y="38208"/>
                  </a:cubicBezTo>
                  <a:cubicBezTo>
                    <a:pt x="66840" y="44956"/>
                    <a:pt x="72038" y="52798"/>
                    <a:pt x="79029" y="53558"/>
                  </a:cubicBezTo>
                  <a:cubicBezTo>
                    <a:pt x="89698" y="54713"/>
                    <a:pt x="84348" y="21916"/>
                    <a:pt x="82525" y="1215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991175" y="1545900"/>
              <a:ext cx="219625" cy="220400"/>
            </a:xfrm>
            <a:custGeom>
              <a:avLst/>
              <a:gdLst/>
              <a:ahLst/>
              <a:cxnLst/>
              <a:rect l="l" t="t" r="r" b="b"/>
              <a:pathLst>
                <a:path w="8785" h="8816" extrusionOk="0">
                  <a:moveTo>
                    <a:pt x="4377" y="1"/>
                  </a:moveTo>
                  <a:cubicBezTo>
                    <a:pt x="1976" y="1"/>
                    <a:pt x="0" y="1976"/>
                    <a:pt x="0" y="4408"/>
                  </a:cubicBezTo>
                  <a:cubicBezTo>
                    <a:pt x="0" y="6840"/>
                    <a:pt x="1976" y="8815"/>
                    <a:pt x="4377" y="8815"/>
                  </a:cubicBezTo>
                  <a:cubicBezTo>
                    <a:pt x="6809" y="8815"/>
                    <a:pt x="8785" y="6840"/>
                    <a:pt x="8785" y="4408"/>
                  </a:cubicBezTo>
                  <a:cubicBezTo>
                    <a:pt x="8785" y="1976"/>
                    <a:pt x="6809" y="1"/>
                    <a:pt x="4377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1635550" y="1545900"/>
              <a:ext cx="220400" cy="220400"/>
            </a:xfrm>
            <a:custGeom>
              <a:avLst/>
              <a:gdLst/>
              <a:ahLst/>
              <a:cxnLst/>
              <a:rect l="l" t="t" r="r" b="b"/>
              <a:pathLst>
                <a:path w="8816" h="8816" extrusionOk="0">
                  <a:moveTo>
                    <a:pt x="4408" y="1"/>
                  </a:moveTo>
                  <a:cubicBezTo>
                    <a:pt x="1976" y="1"/>
                    <a:pt x="1" y="1976"/>
                    <a:pt x="1" y="4408"/>
                  </a:cubicBezTo>
                  <a:cubicBezTo>
                    <a:pt x="1" y="6840"/>
                    <a:pt x="1976" y="8815"/>
                    <a:pt x="4408" y="8815"/>
                  </a:cubicBezTo>
                  <a:cubicBezTo>
                    <a:pt x="6840" y="8815"/>
                    <a:pt x="8815" y="6840"/>
                    <a:pt x="8815" y="4408"/>
                  </a:cubicBezTo>
                  <a:cubicBezTo>
                    <a:pt x="8815" y="1976"/>
                    <a:pt x="6840" y="1"/>
                    <a:pt x="4408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641625" y="1059400"/>
              <a:ext cx="361725" cy="319100"/>
            </a:xfrm>
            <a:custGeom>
              <a:avLst/>
              <a:gdLst/>
              <a:ahLst/>
              <a:cxnLst/>
              <a:rect l="l" t="t" r="r" b="b"/>
              <a:pathLst>
                <a:path w="14469" h="12764" extrusionOk="0">
                  <a:moveTo>
                    <a:pt x="7384" y="1"/>
                  </a:moveTo>
                  <a:cubicBezTo>
                    <a:pt x="6204" y="1"/>
                    <a:pt x="5259" y="676"/>
                    <a:pt x="5259" y="676"/>
                  </a:cubicBezTo>
                  <a:cubicBezTo>
                    <a:pt x="5532" y="2500"/>
                    <a:pt x="6535" y="4385"/>
                    <a:pt x="7052" y="5205"/>
                  </a:cubicBezTo>
                  <a:cubicBezTo>
                    <a:pt x="7113" y="5312"/>
                    <a:pt x="7219" y="5365"/>
                    <a:pt x="7325" y="5365"/>
                  </a:cubicBezTo>
                  <a:cubicBezTo>
                    <a:pt x="7432" y="5365"/>
                    <a:pt x="7538" y="5312"/>
                    <a:pt x="7599" y="5205"/>
                  </a:cubicBezTo>
                  <a:cubicBezTo>
                    <a:pt x="8845" y="3199"/>
                    <a:pt x="9240" y="676"/>
                    <a:pt x="9240" y="676"/>
                  </a:cubicBezTo>
                  <a:cubicBezTo>
                    <a:pt x="8622" y="170"/>
                    <a:pt x="7974" y="1"/>
                    <a:pt x="7384" y="1"/>
                  </a:cubicBezTo>
                  <a:close/>
                  <a:moveTo>
                    <a:pt x="1550" y="4385"/>
                  </a:moveTo>
                  <a:cubicBezTo>
                    <a:pt x="0" y="6239"/>
                    <a:pt x="1550" y="8366"/>
                    <a:pt x="1550" y="8366"/>
                  </a:cubicBezTo>
                  <a:cubicBezTo>
                    <a:pt x="3374" y="8093"/>
                    <a:pt x="5228" y="7090"/>
                    <a:pt x="6079" y="6573"/>
                  </a:cubicBezTo>
                  <a:cubicBezTo>
                    <a:pt x="6292" y="6451"/>
                    <a:pt x="6292" y="6147"/>
                    <a:pt x="6079" y="6026"/>
                  </a:cubicBezTo>
                  <a:cubicBezTo>
                    <a:pt x="4073" y="4780"/>
                    <a:pt x="1550" y="4385"/>
                    <a:pt x="1550" y="4385"/>
                  </a:cubicBezTo>
                  <a:close/>
                  <a:moveTo>
                    <a:pt x="12949" y="4385"/>
                  </a:moveTo>
                  <a:cubicBezTo>
                    <a:pt x="12949" y="4385"/>
                    <a:pt x="10426" y="4780"/>
                    <a:pt x="8420" y="6026"/>
                  </a:cubicBezTo>
                  <a:cubicBezTo>
                    <a:pt x="8207" y="6147"/>
                    <a:pt x="8207" y="6451"/>
                    <a:pt x="8420" y="6573"/>
                  </a:cubicBezTo>
                  <a:cubicBezTo>
                    <a:pt x="9240" y="7090"/>
                    <a:pt x="11125" y="8093"/>
                    <a:pt x="12949" y="8366"/>
                  </a:cubicBezTo>
                  <a:cubicBezTo>
                    <a:pt x="12949" y="8366"/>
                    <a:pt x="14468" y="6239"/>
                    <a:pt x="12949" y="4385"/>
                  </a:cubicBezTo>
                  <a:close/>
                  <a:moveTo>
                    <a:pt x="7325" y="7386"/>
                  </a:moveTo>
                  <a:cubicBezTo>
                    <a:pt x="7219" y="7386"/>
                    <a:pt x="7113" y="7439"/>
                    <a:pt x="7052" y="7546"/>
                  </a:cubicBezTo>
                  <a:cubicBezTo>
                    <a:pt x="6535" y="8397"/>
                    <a:pt x="5532" y="10251"/>
                    <a:pt x="5259" y="12075"/>
                  </a:cubicBezTo>
                  <a:cubicBezTo>
                    <a:pt x="5259" y="12075"/>
                    <a:pt x="6204" y="12764"/>
                    <a:pt x="7384" y="12764"/>
                  </a:cubicBezTo>
                  <a:cubicBezTo>
                    <a:pt x="7974" y="12764"/>
                    <a:pt x="8622" y="12591"/>
                    <a:pt x="9240" y="12075"/>
                  </a:cubicBezTo>
                  <a:cubicBezTo>
                    <a:pt x="9240" y="12075"/>
                    <a:pt x="8845" y="9582"/>
                    <a:pt x="7599" y="7546"/>
                  </a:cubicBezTo>
                  <a:cubicBezTo>
                    <a:pt x="7538" y="7439"/>
                    <a:pt x="7432" y="7386"/>
                    <a:pt x="7325" y="7386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2083125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20" y="4438"/>
                  </a:moveTo>
                  <a:cubicBezTo>
                    <a:pt x="973" y="4438"/>
                    <a:pt x="1" y="3435"/>
                    <a:pt x="1" y="2219"/>
                  </a:cubicBezTo>
                  <a:cubicBezTo>
                    <a:pt x="1" y="1003"/>
                    <a:pt x="973" y="0"/>
                    <a:pt x="2220" y="0"/>
                  </a:cubicBezTo>
                  <a:cubicBezTo>
                    <a:pt x="3435" y="0"/>
                    <a:pt x="4408" y="1003"/>
                    <a:pt x="4408" y="2219"/>
                  </a:cubicBezTo>
                  <a:cubicBezTo>
                    <a:pt x="4439" y="3435"/>
                    <a:pt x="3435" y="4438"/>
                    <a:pt x="2220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1954700" y="1086925"/>
              <a:ext cx="110975" cy="110225"/>
            </a:xfrm>
            <a:custGeom>
              <a:avLst/>
              <a:gdLst/>
              <a:ahLst/>
              <a:cxnLst/>
              <a:rect l="l" t="t" r="r" b="b"/>
              <a:pathLst>
                <a:path w="4439" h="4409" fill="none" extrusionOk="0">
                  <a:moveTo>
                    <a:pt x="1" y="2220"/>
                  </a:move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39" y="973"/>
                    <a:pt x="4439" y="2220"/>
                  </a:cubicBezTo>
                  <a:cubicBezTo>
                    <a:pt x="4439" y="3436"/>
                    <a:pt x="3466" y="4408"/>
                    <a:pt x="2220" y="4408"/>
                  </a:cubicBezTo>
                  <a:cubicBezTo>
                    <a:pt x="1004" y="4408"/>
                    <a:pt x="1" y="3436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1954700" y="134225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1" y="2220"/>
                  </a:moveTo>
                  <a:cubicBezTo>
                    <a:pt x="1" y="1004"/>
                    <a:pt x="1004" y="1"/>
                    <a:pt x="2220" y="1"/>
                  </a:cubicBezTo>
                  <a:cubicBezTo>
                    <a:pt x="3466" y="1"/>
                    <a:pt x="4439" y="1004"/>
                    <a:pt x="4439" y="2220"/>
                  </a:cubicBezTo>
                  <a:cubicBezTo>
                    <a:pt x="443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1827050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19" y="4438"/>
                  </a:moveTo>
                  <a:cubicBezTo>
                    <a:pt x="1003" y="4438"/>
                    <a:pt x="0" y="3435"/>
                    <a:pt x="0" y="2219"/>
                  </a:cubicBezTo>
                  <a:cubicBezTo>
                    <a:pt x="0" y="1003"/>
                    <a:pt x="1003" y="0"/>
                    <a:pt x="2219" y="0"/>
                  </a:cubicBezTo>
                  <a:cubicBezTo>
                    <a:pt x="3435" y="0"/>
                    <a:pt x="4438" y="1003"/>
                    <a:pt x="4438" y="2219"/>
                  </a:cubicBezTo>
                  <a:cubicBezTo>
                    <a:pt x="4438" y="3435"/>
                    <a:pt x="3435" y="4438"/>
                    <a:pt x="2219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1263975" y="1330850"/>
              <a:ext cx="95000" cy="20550"/>
            </a:xfrm>
            <a:custGeom>
              <a:avLst/>
              <a:gdLst/>
              <a:ahLst/>
              <a:cxnLst/>
              <a:rect l="l" t="t" r="r" b="b"/>
              <a:pathLst>
                <a:path w="3800" h="822" fill="none" extrusionOk="0">
                  <a:moveTo>
                    <a:pt x="3526" y="821"/>
                  </a:moveTo>
                  <a:lnTo>
                    <a:pt x="274" y="821"/>
                  </a:lnTo>
                  <a:cubicBezTo>
                    <a:pt x="122" y="821"/>
                    <a:pt x="0" y="700"/>
                    <a:pt x="0" y="548"/>
                  </a:cubicBezTo>
                  <a:lnTo>
                    <a:pt x="0" y="274"/>
                  </a:lnTo>
                  <a:cubicBezTo>
                    <a:pt x="0" y="122"/>
                    <a:pt x="122" y="1"/>
                    <a:pt x="274" y="1"/>
                  </a:cubicBezTo>
                  <a:lnTo>
                    <a:pt x="3526" y="1"/>
                  </a:lnTo>
                  <a:cubicBezTo>
                    <a:pt x="3678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8" y="821"/>
                    <a:pt x="3526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1474450" y="1330850"/>
              <a:ext cx="95025" cy="20550"/>
            </a:xfrm>
            <a:custGeom>
              <a:avLst/>
              <a:gdLst/>
              <a:ahLst/>
              <a:cxnLst/>
              <a:rect l="l" t="t" r="r" b="b"/>
              <a:pathLst>
                <a:path w="3801" h="822" fill="none" extrusionOk="0">
                  <a:moveTo>
                    <a:pt x="3527" y="821"/>
                  </a:moveTo>
                  <a:lnTo>
                    <a:pt x="274" y="821"/>
                  </a:lnTo>
                  <a:cubicBezTo>
                    <a:pt x="122" y="821"/>
                    <a:pt x="1" y="700"/>
                    <a:pt x="1" y="548"/>
                  </a:cubicBezTo>
                  <a:lnTo>
                    <a:pt x="1" y="274"/>
                  </a:lnTo>
                  <a:cubicBezTo>
                    <a:pt x="1" y="122"/>
                    <a:pt x="122" y="1"/>
                    <a:pt x="274" y="1"/>
                  </a:cubicBezTo>
                  <a:lnTo>
                    <a:pt x="3527" y="1"/>
                  </a:lnTo>
                  <a:cubicBezTo>
                    <a:pt x="3679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9" y="821"/>
                    <a:pt x="3527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615775" y="1007900"/>
              <a:ext cx="413400" cy="413400"/>
            </a:xfrm>
            <a:custGeom>
              <a:avLst/>
              <a:gdLst/>
              <a:ahLst/>
              <a:cxnLst/>
              <a:rect l="l" t="t" r="r" b="b"/>
              <a:pathLst>
                <a:path w="16536" h="16536" fill="none" extrusionOk="0">
                  <a:moveTo>
                    <a:pt x="16536" y="8268"/>
                  </a:moveTo>
                  <a:cubicBezTo>
                    <a:pt x="16536" y="12828"/>
                    <a:pt x="12858" y="16536"/>
                    <a:pt x="8268" y="16536"/>
                  </a:cubicBezTo>
                  <a:cubicBezTo>
                    <a:pt x="3709" y="16536"/>
                    <a:pt x="1" y="12828"/>
                    <a:pt x="1" y="8268"/>
                  </a:cubicBezTo>
                  <a:cubicBezTo>
                    <a:pt x="1" y="3709"/>
                    <a:pt x="3709" y="1"/>
                    <a:pt x="8268" y="1"/>
                  </a:cubicBezTo>
                  <a:cubicBezTo>
                    <a:pt x="12858" y="1"/>
                    <a:pt x="16536" y="3709"/>
                    <a:pt x="16536" y="8268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963050" y="1510950"/>
              <a:ext cx="279675" cy="280425"/>
            </a:xfrm>
            <a:custGeom>
              <a:avLst/>
              <a:gdLst/>
              <a:ahLst/>
              <a:cxnLst/>
              <a:rect l="l" t="t" r="r" b="b"/>
              <a:pathLst>
                <a:path w="11187" h="11217" fill="none" extrusionOk="0">
                  <a:moveTo>
                    <a:pt x="11186" y="5593"/>
                  </a:moveTo>
                  <a:cubicBezTo>
                    <a:pt x="11186" y="8694"/>
                    <a:pt x="8694" y="11217"/>
                    <a:pt x="5593" y="11217"/>
                  </a:cubicBezTo>
                  <a:cubicBezTo>
                    <a:pt x="2493" y="11217"/>
                    <a:pt x="1" y="8694"/>
                    <a:pt x="1" y="5593"/>
                  </a:cubicBezTo>
                  <a:cubicBezTo>
                    <a:pt x="1" y="2523"/>
                    <a:pt x="2493" y="1"/>
                    <a:pt x="5593" y="1"/>
                  </a:cubicBezTo>
                  <a:cubicBezTo>
                    <a:pt x="8694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1605925" y="1510950"/>
              <a:ext cx="279650" cy="280425"/>
            </a:xfrm>
            <a:custGeom>
              <a:avLst/>
              <a:gdLst/>
              <a:ahLst/>
              <a:cxnLst/>
              <a:rect l="l" t="t" r="r" b="b"/>
              <a:pathLst>
                <a:path w="11186" h="11217" fill="none" extrusionOk="0">
                  <a:moveTo>
                    <a:pt x="11186" y="5593"/>
                  </a:moveTo>
                  <a:cubicBezTo>
                    <a:pt x="11186" y="8694"/>
                    <a:pt x="8693" y="11217"/>
                    <a:pt x="5593" y="11217"/>
                  </a:cubicBezTo>
                  <a:cubicBezTo>
                    <a:pt x="2493" y="11217"/>
                    <a:pt x="0" y="8694"/>
                    <a:pt x="0" y="5593"/>
                  </a:cubicBezTo>
                  <a:cubicBezTo>
                    <a:pt x="0" y="2523"/>
                    <a:pt x="2493" y="1"/>
                    <a:pt x="5593" y="1"/>
                  </a:cubicBezTo>
                  <a:cubicBezTo>
                    <a:pt x="8693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31"/>
          <p:cNvGrpSpPr/>
          <p:nvPr/>
        </p:nvGrpSpPr>
        <p:grpSpPr>
          <a:xfrm rot="20490204">
            <a:off x="354701" y="305923"/>
            <a:ext cx="2674895" cy="1613840"/>
            <a:chOff x="305750" y="840725"/>
            <a:chExt cx="2242450" cy="1367825"/>
          </a:xfrm>
        </p:grpSpPr>
        <p:sp>
          <p:nvSpPr>
            <p:cNvPr id="215" name="Google Shape;215;p31"/>
            <p:cNvSpPr/>
            <p:nvPr/>
          </p:nvSpPr>
          <p:spPr>
            <a:xfrm>
              <a:off x="305750" y="840725"/>
              <a:ext cx="2242450" cy="1367825"/>
            </a:xfrm>
            <a:custGeom>
              <a:avLst/>
              <a:gdLst/>
              <a:ahLst/>
              <a:cxnLst/>
              <a:rect l="l" t="t" r="r" b="b"/>
              <a:pathLst>
                <a:path w="89698" h="54713" fill="none" extrusionOk="0">
                  <a:moveTo>
                    <a:pt x="82525" y="12159"/>
                  </a:moveTo>
                  <a:cubicBezTo>
                    <a:pt x="82433" y="11217"/>
                    <a:pt x="82251" y="10335"/>
                    <a:pt x="82008" y="9454"/>
                  </a:cubicBezTo>
                  <a:lnTo>
                    <a:pt x="82008" y="9454"/>
                  </a:lnTo>
                  <a:lnTo>
                    <a:pt x="82008" y="9454"/>
                  </a:lnTo>
                  <a:cubicBezTo>
                    <a:pt x="80579" y="4894"/>
                    <a:pt x="76780" y="1368"/>
                    <a:pt x="72038" y="365"/>
                  </a:cubicBezTo>
                  <a:lnTo>
                    <a:pt x="72038" y="365"/>
                  </a:lnTo>
                  <a:cubicBezTo>
                    <a:pt x="72038" y="365"/>
                    <a:pt x="72038" y="365"/>
                    <a:pt x="72038" y="335"/>
                  </a:cubicBezTo>
                  <a:cubicBezTo>
                    <a:pt x="71126" y="153"/>
                    <a:pt x="70214" y="61"/>
                    <a:pt x="69272" y="61"/>
                  </a:cubicBezTo>
                  <a:cubicBezTo>
                    <a:pt x="69090" y="61"/>
                    <a:pt x="68877" y="61"/>
                    <a:pt x="68695" y="92"/>
                  </a:cubicBezTo>
                  <a:cubicBezTo>
                    <a:pt x="65533" y="1"/>
                    <a:pt x="60548" y="274"/>
                    <a:pt x="55168" y="2250"/>
                  </a:cubicBezTo>
                  <a:cubicBezTo>
                    <a:pt x="51612" y="3527"/>
                    <a:pt x="47965" y="3922"/>
                    <a:pt x="44834" y="3922"/>
                  </a:cubicBezTo>
                  <a:cubicBezTo>
                    <a:pt x="41703" y="3922"/>
                    <a:pt x="38056" y="3527"/>
                    <a:pt x="34530" y="2250"/>
                  </a:cubicBezTo>
                  <a:cubicBezTo>
                    <a:pt x="29150" y="274"/>
                    <a:pt x="24134" y="1"/>
                    <a:pt x="20973" y="92"/>
                  </a:cubicBezTo>
                  <a:cubicBezTo>
                    <a:pt x="20791" y="61"/>
                    <a:pt x="20609" y="61"/>
                    <a:pt x="20396" y="61"/>
                  </a:cubicBezTo>
                  <a:cubicBezTo>
                    <a:pt x="19453" y="61"/>
                    <a:pt x="18542" y="153"/>
                    <a:pt x="17660" y="335"/>
                  </a:cubicBezTo>
                  <a:cubicBezTo>
                    <a:pt x="17630" y="335"/>
                    <a:pt x="17630" y="365"/>
                    <a:pt x="17630" y="365"/>
                  </a:cubicBezTo>
                  <a:lnTo>
                    <a:pt x="17630" y="365"/>
                  </a:lnTo>
                  <a:cubicBezTo>
                    <a:pt x="12888" y="1368"/>
                    <a:pt x="9089" y="4894"/>
                    <a:pt x="7690" y="9454"/>
                  </a:cubicBezTo>
                  <a:lnTo>
                    <a:pt x="7690" y="9454"/>
                  </a:lnTo>
                  <a:lnTo>
                    <a:pt x="7690" y="9454"/>
                  </a:lnTo>
                  <a:cubicBezTo>
                    <a:pt x="7417" y="10335"/>
                    <a:pt x="7234" y="11217"/>
                    <a:pt x="7143" y="12159"/>
                  </a:cubicBezTo>
                  <a:cubicBezTo>
                    <a:pt x="5350" y="21916"/>
                    <a:pt x="0" y="54713"/>
                    <a:pt x="10639" y="53558"/>
                  </a:cubicBezTo>
                  <a:cubicBezTo>
                    <a:pt x="17630" y="52798"/>
                    <a:pt x="22827" y="44956"/>
                    <a:pt x="26080" y="38208"/>
                  </a:cubicBezTo>
                  <a:cubicBezTo>
                    <a:pt x="27569" y="39150"/>
                    <a:pt x="29362" y="39697"/>
                    <a:pt x="31277" y="39697"/>
                  </a:cubicBezTo>
                  <a:cubicBezTo>
                    <a:pt x="35320" y="39697"/>
                    <a:pt x="38785" y="37235"/>
                    <a:pt x="40275" y="33740"/>
                  </a:cubicBezTo>
                  <a:cubicBezTo>
                    <a:pt x="42767" y="32433"/>
                    <a:pt x="44834" y="32372"/>
                    <a:pt x="44834" y="32372"/>
                  </a:cubicBezTo>
                  <a:cubicBezTo>
                    <a:pt x="44834" y="32372"/>
                    <a:pt x="46901" y="32433"/>
                    <a:pt x="49424" y="33740"/>
                  </a:cubicBezTo>
                  <a:cubicBezTo>
                    <a:pt x="50883" y="37235"/>
                    <a:pt x="54348" y="39697"/>
                    <a:pt x="58421" y="39697"/>
                  </a:cubicBezTo>
                  <a:cubicBezTo>
                    <a:pt x="60305" y="39697"/>
                    <a:pt x="62099" y="39150"/>
                    <a:pt x="63618" y="38208"/>
                  </a:cubicBezTo>
                  <a:cubicBezTo>
                    <a:pt x="66840" y="44956"/>
                    <a:pt x="72038" y="52798"/>
                    <a:pt x="79029" y="53558"/>
                  </a:cubicBezTo>
                  <a:cubicBezTo>
                    <a:pt x="89698" y="54713"/>
                    <a:pt x="84348" y="21916"/>
                    <a:pt x="82525" y="1215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991175" y="1545900"/>
              <a:ext cx="219625" cy="220400"/>
            </a:xfrm>
            <a:custGeom>
              <a:avLst/>
              <a:gdLst/>
              <a:ahLst/>
              <a:cxnLst/>
              <a:rect l="l" t="t" r="r" b="b"/>
              <a:pathLst>
                <a:path w="8785" h="8816" extrusionOk="0">
                  <a:moveTo>
                    <a:pt x="4377" y="1"/>
                  </a:moveTo>
                  <a:cubicBezTo>
                    <a:pt x="1976" y="1"/>
                    <a:pt x="0" y="1976"/>
                    <a:pt x="0" y="4408"/>
                  </a:cubicBezTo>
                  <a:cubicBezTo>
                    <a:pt x="0" y="6840"/>
                    <a:pt x="1976" y="8815"/>
                    <a:pt x="4377" y="8815"/>
                  </a:cubicBezTo>
                  <a:cubicBezTo>
                    <a:pt x="6809" y="8815"/>
                    <a:pt x="8785" y="6840"/>
                    <a:pt x="8785" y="4408"/>
                  </a:cubicBezTo>
                  <a:cubicBezTo>
                    <a:pt x="8785" y="1976"/>
                    <a:pt x="6809" y="1"/>
                    <a:pt x="4377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1635550" y="1545900"/>
              <a:ext cx="220400" cy="220400"/>
            </a:xfrm>
            <a:custGeom>
              <a:avLst/>
              <a:gdLst/>
              <a:ahLst/>
              <a:cxnLst/>
              <a:rect l="l" t="t" r="r" b="b"/>
              <a:pathLst>
                <a:path w="8816" h="8816" extrusionOk="0">
                  <a:moveTo>
                    <a:pt x="4408" y="1"/>
                  </a:moveTo>
                  <a:cubicBezTo>
                    <a:pt x="1976" y="1"/>
                    <a:pt x="1" y="1976"/>
                    <a:pt x="1" y="4408"/>
                  </a:cubicBezTo>
                  <a:cubicBezTo>
                    <a:pt x="1" y="6840"/>
                    <a:pt x="1976" y="8815"/>
                    <a:pt x="4408" y="8815"/>
                  </a:cubicBezTo>
                  <a:cubicBezTo>
                    <a:pt x="6840" y="8815"/>
                    <a:pt x="8815" y="6840"/>
                    <a:pt x="8815" y="4408"/>
                  </a:cubicBezTo>
                  <a:cubicBezTo>
                    <a:pt x="8815" y="1976"/>
                    <a:pt x="6840" y="1"/>
                    <a:pt x="4408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641625" y="1059400"/>
              <a:ext cx="361725" cy="319100"/>
            </a:xfrm>
            <a:custGeom>
              <a:avLst/>
              <a:gdLst/>
              <a:ahLst/>
              <a:cxnLst/>
              <a:rect l="l" t="t" r="r" b="b"/>
              <a:pathLst>
                <a:path w="14469" h="12764" extrusionOk="0">
                  <a:moveTo>
                    <a:pt x="7384" y="1"/>
                  </a:moveTo>
                  <a:cubicBezTo>
                    <a:pt x="6204" y="1"/>
                    <a:pt x="5259" y="676"/>
                    <a:pt x="5259" y="676"/>
                  </a:cubicBezTo>
                  <a:cubicBezTo>
                    <a:pt x="5532" y="2500"/>
                    <a:pt x="6535" y="4385"/>
                    <a:pt x="7052" y="5205"/>
                  </a:cubicBezTo>
                  <a:cubicBezTo>
                    <a:pt x="7113" y="5312"/>
                    <a:pt x="7219" y="5365"/>
                    <a:pt x="7325" y="5365"/>
                  </a:cubicBezTo>
                  <a:cubicBezTo>
                    <a:pt x="7432" y="5365"/>
                    <a:pt x="7538" y="5312"/>
                    <a:pt x="7599" y="5205"/>
                  </a:cubicBezTo>
                  <a:cubicBezTo>
                    <a:pt x="8845" y="3199"/>
                    <a:pt x="9240" y="676"/>
                    <a:pt x="9240" y="676"/>
                  </a:cubicBezTo>
                  <a:cubicBezTo>
                    <a:pt x="8622" y="170"/>
                    <a:pt x="7974" y="1"/>
                    <a:pt x="7384" y="1"/>
                  </a:cubicBezTo>
                  <a:close/>
                  <a:moveTo>
                    <a:pt x="1550" y="4385"/>
                  </a:moveTo>
                  <a:cubicBezTo>
                    <a:pt x="0" y="6239"/>
                    <a:pt x="1550" y="8366"/>
                    <a:pt x="1550" y="8366"/>
                  </a:cubicBezTo>
                  <a:cubicBezTo>
                    <a:pt x="3374" y="8093"/>
                    <a:pt x="5228" y="7090"/>
                    <a:pt x="6079" y="6573"/>
                  </a:cubicBezTo>
                  <a:cubicBezTo>
                    <a:pt x="6292" y="6451"/>
                    <a:pt x="6292" y="6147"/>
                    <a:pt x="6079" y="6026"/>
                  </a:cubicBezTo>
                  <a:cubicBezTo>
                    <a:pt x="4073" y="4780"/>
                    <a:pt x="1550" y="4385"/>
                    <a:pt x="1550" y="4385"/>
                  </a:cubicBezTo>
                  <a:close/>
                  <a:moveTo>
                    <a:pt x="12949" y="4385"/>
                  </a:moveTo>
                  <a:cubicBezTo>
                    <a:pt x="12949" y="4385"/>
                    <a:pt x="10426" y="4780"/>
                    <a:pt x="8420" y="6026"/>
                  </a:cubicBezTo>
                  <a:cubicBezTo>
                    <a:pt x="8207" y="6147"/>
                    <a:pt x="8207" y="6451"/>
                    <a:pt x="8420" y="6573"/>
                  </a:cubicBezTo>
                  <a:cubicBezTo>
                    <a:pt x="9240" y="7090"/>
                    <a:pt x="11125" y="8093"/>
                    <a:pt x="12949" y="8366"/>
                  </a:cubicBezTo>
                  <a:cubicBezTo>
                    <a:pt x="12949" y="8366"/>
                    <a:pt x="14468" y="6239"/>
                    <a:pt x="12949" y="4385"/>
                  </a:cubicBezTo>
                  <a:close/>
                  <a:moveTo>
                    <a:pt x="7325" y="7386"/>
                  </a:moveTo>
                  <a:cubicBezTo>
                    <a:pt x="7219" y="7386"/>
                    <a:pt x="7113" y="7439"/>
                    <a:pt x="7052" y="7546"/>
                  </a:cubicBezTo>
                  <a:cubicBezTo>
                    <a:pt x="6535" y="8397"/>
                    <a:pt x="5532" y="10251"/>
                    <a:pt x="5259" y="12075"/>
                  </a:cubicBezTo>
                  <a:cubicBezTo>
                    <a:pt x="5259" y="12075"/>
                    <a:pt x="6204" y="12764"/>
                    <a:pt x="7384" y="12764"/>
                  </a:cubicBezTo>
                  <a:cubicBezTo>
                    <a:pt x="7974" y="12764"/>
                    <a:pt x="8622" y="12591"/>
                    <a:pt x="9240" y="12075"/>
                  </a:cubicBezTo>
                  <a:cubicBezTo>
                    <a:pt x="9240" y="12075"/>
                    <a:pt x="8845" y="9582"/>
                    <a:pt x="7599" y="7546"/>
                  </a:cubicBezTo>
                  <a:cubicBezTo>
                    <a:pt x="7538" y="7439"/>
                    <a:pt x="7432" y="7386"/>
                    <a:pt x="7325" y="7386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1"/>
            <p:cNvSpPr/>
            <p:nvPr/>
          </p:nvSpPr>
          <p:spPr>
            <a:xfrm>
              <a:off x="2083125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20" y="4438"/>
                  </a:moveTo>
                  <a:cubicBezTo>
                    <a:pt x="973" y="4438"/>
                    <a:pt x="1" y="3435"/>
                    <a:pt x="1" y="2219"/>
                  </a:cubicBezTo>
                  <a:cubicBezTo>
                    <a:pt x="1" y="1003"/>
                    <a:pt x="973" y="0"/>
                    <a:pt x="2220" y="0"/>
                  </a:cubicBezTo>
                  <a:cubicBezTo>
                    <a:pt x="3435" y="0"/>
                    <a:pt x="4408" y="1003"/>
                    <a:pt x="4408" y="2219"/>
                  </a:cubicBezTo>
                  <a:cubicBezTo>
                    <a:pt x="4439" y="3435"/>
                    <a:pt x="3435" y="4438"/>
                    <a:pt x="2220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1"/>
            <p:cNvSpPr/>
            <p:nvPr/>
          </p:nvSpPr>
          <p:spPr>
            <a:xfrm>
              <a:off x="1954700" y="1086925"/>
              <a:ext cx="110975" cy="110225"/>
            </a:xfrm>
            <a:custGeom>
              <a:avLst/>
              <a:gdLst/>
              <a:ahLst/>
              <a:cxnLst/>
              <a:rect l="l" t="t" r="r" b="b"/>
              <a:pathLst>
                <a:path w="4439" h="4409" fill="none" extrusionOk="0">
                  <a:moveTo>
                    <a:pt x="1" y="2220"/>
                  </a:move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39" y="973"/>
                    <a:pt x="4439" y="2220"/>
                  </a:cubicBezTo>
                  <a:cubicBezTo>
                    <a:pt x="4439" y="3436"/>
                    <a:pt x="3466" y="4408"/>
                    <a:pt x="2220" y="4408"/>
                  </a:cubicBezTo>
                  <a:cubicBezTo>
                    <a:pt x="1004" y="4408"/>
                    <a:pt x="1" y="3436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1954700" y="134225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1" y="2220"/>
                  </a:moveTo>
                  <a:cubicBezTo>
                    <a:pt x="1" y="1004"/>
                    <a:pt x="1004" y="1"/>
                    <a:pt x="2220" y="1"/>
                  </a:cubicBezTo>
                  <a:cubicBezTo>
                    <a:pt x="3466" y="1"/>
                    <a:pt x="4439" y="1004"/>
                    <a:pt x="4439" y="2220"/>
                  </a:cubicBezTo>
                  <a:cubicBezTo>
                    <a:pt x="443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1827050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19" y="4438"/>
                  </a:moveTo>
                  <a:cubicBezTo>
                    <a:pt x="1003" y="4438"/>
                    <a:pt x="0" y="3435"/>
                    <a:pt x="0" y="2219"/>
                  </a:cubicBezTo>
                  <a:cubicBezTo>
                    <a:pt x="0" y="1003"/>
                    <a:pt x="1003" y="0"/>
                    <a:pt x="2219" y="0"/>
                  </a:cubicBezTo>
                  <a:cubicBezTo>
                    <a:pt x="3435" y="0"/>
                    <a:pt x="4438" y="1003"/>
                    <a:pt x="4438" y="2219"/>
                  </a:cubicBezTo>
                  <a:cubicBezTo>
                    <a:pt x="4438" y="3435"/>
                    <a:pt x="3435" y="4438"/>
                    <a:pt x="2219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1263975" y="1330850"/>
              <a:ext cx="95000" cy="20550"/>
            </a:xfrm>
            <a:custGeom>
              <a:avLst/>
              <a:gdLst/>
              <a:ahLst/>
              <a:cxnLst/>
              <a:rect l="l" t="t" r="r" b="b"/>
              <a:pathLst>
                <a:path w="3800" h="822" fill="none" extrusionOk="0">
                  <a:moveTo>
                    <a:pt x="3526" y="821"/>
                  </a:moveTo>
                  <a:lnTo>
                    <a:pt x="274" y="821"/>
                  </a:lnTo>
                  <a:cubicBezTo>
                    <a:pt x="122" y="821"/>
                    <a:pt x="0" y="700"/>
                    <a:pt x="0" y="548"/>
                  </a:cubicBezTo>
                  <a:lnTo>
                    <a:pt x="0" y="274"/>
                  </a:lnTo>
                  <a:cubicBezTo>
                    <a:pt x="0" y="122"/>
                    <a:pt x="122" y="1"/>
                    <a:pt x="274" y="1"/>
                  </a:cubicBezTo>
                  <a:lnTo>
                    <a:pt x="3526" y="1"/>
                  </a:lnTo>
                  <a:cubicBezTo>
                    <a:pt x="3678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8" y="821"/>
                    <a:pt x="3526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1474450" y="1330850"/>
              <a:ext cx="95025" cy="20550"/>
            </a:xfrm>
            <a:custGeom>
              <a:avLst/>
              <a:gdLst/>
              <a:ahLst/>
              <a:cxnLst/>
              <a:rect l="l" t="t" r="r" b="b"/>
              <a:pathLst>
                <a:path w="3801" h="822" fill="none" extrusionOk="0">
                  <a:moveTo>
                    <a:pt x="3527" y="821"/>
                  </a:moveTo>
                  <a:lnTo>
                    <a:pt x="274" y="821"/>
                  </a:lnTo>
                  <a:cubicBezTo>
                    <a:pt x="122" y="821"/>
                    <a:pt x="1" y="700"/>
                    <a:pt x="1" y="548"/>
                  </a:cubicBezTo>
                  <a:lnTo>
                    <a:pt x="1" y="274"/>
                  </a:lnTo>
                  <a:cubicBezTo>
                    <a:pt x="1" y="122"/>
                    <a:pt x="122" y="1"/>
                    <a:pt x="274" y="1"/>
                  </a:cubicBezTo>
                  <a:lnTo>
                    <a:pt x="3527" y="1"/>
                  </a:lnTo>
                  <a:cubicBezTo>
                    <a:pt x="3679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9" y="821"/>
                    <a:pt x="3527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615775" y="1007900"/>
              <a:ext cx="413400" cy="413400"/>
            </a:xfrm>
            <a:custGeom>
              <a:avLst/>
              <a:gdLst/>
              <a:ahLst/>
              <a:cxnLst/>
              <a:rect l="l" t="t" r="r" b="b"/>
              <a:pathLst>
                <a:path w="16536" h="16536" fill="none" extrusionOk="0">
                  <a:moveTo>
                    <a:pt x="16536" y="8268"/>
                  </a:moveTo>
                  <a:cubicBezTo>
                    <a:pt x="16536" y="12828"/>
                    <a:pt x="12858" y="16536"/>
                    <a:pt x="8268" y="16536"/>
                  </a:cubicBezTo>
                  <a:cubicBezTo>
                    <a:pt x="3709" y="16536"/>
                    <a:pt x="1" y="12828"/>
                    <a:pt x="1" y="8268"/>
                  </a:cubicBezTo>
                  <a:cubicBezTo>
                    <a:pt x="1" y="3709"/>
                    <a:pt x="3709" y="1"/>
                    <a:pt x="8268" y="1"/>
                  </a:cubicBezTo>
                  <a:cubicBezTo>
                    <a:pt x="12858" y="1"/>
                    <a:pt x="16536" y="3709"/>
                    <a:pt x="16536" y="8268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963050" y="1510950"/>
              <a:ext cx="279675" cy="280425"/>
            </a:xfrm>
            <a:custGeom>
              <a:avLst/>
              <a:gdLst/>
              <a:ahLst/>
              <a:cxnLst/>
              <a:rect l="l" t="t" r="r" b="b"/>
              <a:pathLst>
                <a:path w="11187" h="11217" fill="none" extrusionOk="0">
                  <a:moveTo>
                    <a:pt x="11186" y="5593"/>
                  </a:moveTo>
                  <a:cubicBezTo>
                    <a:pt x="11186" y="8694"/>
                    <a:pt x="8694" y="11217"/>
                    <a:pt x="5593" y="11217"/>
                  </a:cubicBezTo>
                  <a:cubicBezTo>
                    <a:pt x="2493" y="11217"/>
                    <a:pt x="1" y="8694"/>
                    <a:pt x="1" y="5593"/>
                  </a:cubicBezTo>
                  <a:cubicBezTo>
                    <a:pt x="1" y="2523"/>
                    <a:pt x="2493" y="1"/>
                    <a:pt x="5593" y="1"/>
                  </a:cubicBezTo>
                  <a:cubicBezTo>
                    <a:pt x="8694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605925" y="1510950"/>
              <a:ext cx="279650" cy="280425"/>
            </a:xfrm>
            <a:custGeom>
              <a:avLst/>
              <a:gdLst/>
              <a:ahLst/>
              <a:cxnLst/>
              <a:rect l="l" t="t" r="r" b="b"/>
              <a:pathLst>
                <a:path w="11186" h="11217" fill="none" extrusionOk="0">
                  <a:moveTo>
                    <a:pt x="11186" y="5593"/>
                  </a:moveTo>
                  <a:cubicBezTo>
                    <a:pt x="11186" y="8694"/>
                    <a:pt x="8693" y="11217"/>
                    <a:pt x="5593" y="11217"/>
                  </a:cubicBezTo>
                  <a:cubicBezTo>
                    <a:pt x="2493" y="11217"/>
                    <a:pt x="0" y="8694"/>
                    <a:pt x="0" y="5593"/>
                  </a:cubicBezTo>
                  <a:cubicBezTo>
                    <a:pt x="0" y="2523"/>
                    <a:pt x="2493" y="1"/>
                    <a:pt x="5593" y="1"/>
                  </a:cubicBezTo>
                  <a:cubicBezTo>
                    <a:pt x="8693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BlokTextu 5">
            <a:extLst>
              <a:ext uri="{FF2B5EF4-FFF2-40B4-BE49-F238E27FC236}">
                <a16:creationId xmlns:a16="http://schemas.microsoft.com/office/drawing/2014/main" id="{42413402-63CF-1CCA-82FE-178CB7819EE0}"/>
              </a:ext>
            </a:extLst>
          </p:cNvPr>
          <p:cNvSpPr txBox="1"/>
          <p:nvPr/>
        </p:nvSpPr>
        <p:spPr>
          <a:xfrm>
            <a:off x="3027889" y="310393"/>
            <a:ext cx="35807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b="1" u="sng" dirty="0" err="1">
                <a:solidFill>
                  <a:schemeClr val="bg1"/>
                </a:solidFill>
              </a:rPr>
              <a:t>Largest</a:t>
            </a:r>
            <a:r>
              <a:rPr lang="sk-SK" sz="2800" b="1" u="sng" dirty="0">
                <a:solidFill>
                  <a:schemeClr val="bg1"/>
                </a:solidFill>
              </a:rPr>
              <a:t> </a:t>
            </a:r>
            <a:r>
              <a:rPr lang="sk-SK" sz="2800" b="1" u="sng" dirty="0" err="1">
                <a:solidFill>
                  <a:schemeClr val="bg1"/>
                </a:solidFill>
              </a:rPr>
              <a:t>esport</a:t>
            </a:r>
            <a:r>
              <a:rPr lang="sk-SK" sz="2800" b="1" u="sng" dirty="0">
                <a:solidFill>
                  <a:schemeClr val="bg1"/>
                </a:solidFill>
              </a:rPr>
              <a:t> </a:t>
            </a:r>
            <a:r>
              <a:rPr lang="sk-SK" sz="2800" b="1" u="sng" dirty="0" err="1">
                <a:solidFill>
                  <a:schemeClr val="bg1"/>
                </a:solidFill>
              </a:rPr>
              <a:t>prize</a:t>
            </a:r>
            <a:r>
              <a:rPr lang="sk-SK" sz="2800" b="1" u="sng" dirty="0">
                <a:solidFill>
                  <a:schemeClr val="bg1"/>
                </a:solidFill>
              </a:rPr>
              <a:t> </a:t>
            </a:r>
            <a:r>
              <a:rPr lang="sk-SK" sz="2800" b="1" u="sng" dirty="0" err="1">
                <a:solidFill>
                  <a:schemeClr val="bg1"/>
                </a:solidFill>
              </a:rPr>
              <a:t>pools</a:t>
            </a:r>
            <a:r>
              <a:rPr lang="sk-SK" sz="2800" b="1" u="sng" dirty="0">
                <a:solidFill>
                  <a:schemeClr val="bg1"/>
                </a:solidFill>
              </a:rPr>
              <a:t> (2020)</a:t>
            </a:r>
          </a:p>
        </p:txBody>
      </p:sp>
      <p:graphicFrame>
        <p:nvGraphicFramePr>
          <p:cNvPr id="2" name="Graf 1">
            <a:extLst>
              <a:ext uri="{FF2B5EF4-FFF2-40B4-BE49-F238E27FC236}">
                <a16:creationId xmlns:a16="http://schemas.microsoft.com/office/drawing/2014/main" id="{62D4BA55-01A1-2DA1-4AED-150A545353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8207924"/>
              </p:ext>
            </p:extLst>
          </p:nvPr>
        </p:nvGraphicFramePr>
        <p:xfrm>
          <a:off x="3482126" y="1579853"/>
          <a:ext cx="5086350" cy="3495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Tabuľka 2">
            <a:extLst>
              <a:ext uri="{FF2B5EF4-FFF2-40B4-BE49-F238E27FC236}">
                <a16:creationId xmlns:a16="http://schemas.microsoft.com/office/drawing/2014/main" id="{2B4EDF00-5C58-35A8-7118-EBA089BCFC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8960826"/>
              </p:ext>
            </p:extLst>
          </p:nvPr>
        </p:nvGraphicFramePr>
        <p:xfrm>
          <a:off x="739623" y="2231950"/>
          <a:ext cx="2578100" cy="2558415"/>
        </p:xfrm>
        <a:graphic>
          <a:graphicData uri="http://schemas.openxmlformats.org/drawingml/2006/table">
            <a:tbl>
              <a:tblPr>
                <a:tableStyleId>{69EE7F5F-F0C5-49FC-A2E5-E37735662F86}</a:tableStyleId>
              </a:tblPr>
              <a:tblGrid>
                <a:gridCol w="1155700">
                  <a:extLst>
                    <a:ext uri="{9D8B030D-6E8A-4147-A177-3AD203B41FA5}">
                      <a16:colId xmlns:a16="http://schemas.microsoft.com/office/drawing/2014/main" val="721759758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62430039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Game</a:t>
                      </a:r>
                      <a:endParaRPr lang="sk-SK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Prize</a:t>
                      </a:r>
                      <a:r>
                        <a:rPr lang="sk-SK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sk-SK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pool</a:t>
                      </a:r>
                      <a:r>
                        <a:rPr lang="sk-SK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(in </a:t>
                      </a:r>
                      <a:r>
                        <a:rPr lang="sk-SK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million</a:t>
                      </a:r>
                      <a:r>
                        <a:rPr lang="sk-SK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$)</a:t>
                      </a:r>
                      <a:endParaRPr lang="sk-SK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291752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DOTA 2</a:t>
                      </a:r>
                      <a:endParaRPr lang="sk-SK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47,8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263953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CS:GO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21,9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796443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PUBG Mobile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20,6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531740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Fortnite</a:t>
                      </a:r>
                      <a:endParaRPr lang="sk-SK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20,0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520626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Arena of Valor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17,4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37083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PUBG 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16,08</a:t>
                      </a:r>
                      <a:endParaRPr lang="sk-SK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6640804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League of Legends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8,13</a:t>
                      </a:r>
                      <a:endParaRPr lang="sk-SK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5146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Valorant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6,65</a:t>
                      </a:r>
                      <a:endParaRPr lang="sk-SK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2229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Rainbow Six Siege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6,43</a:t>
                      </a:r>
                      <a:endParaRPr lang="sk-SK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23439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solidFill>
                            <a:schemeClr val="bg1"/>
                          </a:solidFill>
                          <a:effectLst/>
                        </a:rPr>
                        <a:t>COD: Warzone</a:t>
                      </a:r>
                      <a:endParaRPr lang="sk-SK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6,16</a:t>
                      </a:r>
                      <a:endParaRPr lang="sk-SK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97141804"/>
                  </a:ext>
                </a:extLst>
              </a:tr>
            </a:tbl>
          </a:graphicData>
        </a:graphic>
      </p:graphicFrame>
      <p:sp>
        <p:nvSpPr>
          <p:cNvPr id="5" name="Nadpis 4">
            <a:extLst>
              <a:ext uri="{FF2B5EF4-FFF2-40B4-BE49-F238E27FC236}">
                <a16:creationId xmlns:a16="http://schemas.microsoft.com/office/drawing/2014/main" id="{7143B5D5-57F0-6A24-A5CA-B8A637A9C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69921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31"/>
          <p:cNvGrpSpPr/>
          <p:nvPr/>
        </p:nvGrpSpPr>
        <p:grpSpPr>
          <a:xfrm rot="735597">
            <a:off x="6102890" y="76799"/>
            <a:ext cx="3156820" cy="1896646"/>
            <a:chOff x="305750" y="840725"/>
            <a:chExt cx="2242450" cy="1367825"/>
          </a:xfrm>
        </p:grpSpPr>
        <p:sp>
          <p:nvSpPr>
            <p:cNvPr id="201" name="Google Shape;201;p31"/>
            <p:cNvSpPr/>
            <p:nvPr/>
          </p:nvSpPr>
          <p:spPr>
            <a:xfrm>
              <a:off x="305750" y="840725"/>
              <a:ext cx="2242450" cy="1367825"/>
            </a:xfrm>
            <a:custGeom>
              <a:avLst/>
              <a:gdLst/>
              <a:ahLst/>
              <a:cxnLst/>
              <a:rect l="l" t="t" r="r" b="b"/>
              <a:pathLst>
                <a:path w="89698" h="54713" fill="none" extrusionOk="0">
                  <a:moveTo>
                    <a:pt x="82525" y="12159"/>
                  </a:moveTo>
                  <a:cubicBezTo>
                    <a:pt x="82433" y="11217"/>
                    <a:pt x="82251" y="10335"/>
                    <a:pt x="82008" y="9454"/>
                  </a:cubicBezTo>
                  <a:lnTo>
                    <a:pt x="82008" y="9454"/>
                  </a:lnTo>
                  <a:lnTo>
                    <a:pt x="82008" y="9454"/>
                  </a:lnTo>
                  <a:cubicBezTo>
                    <a:pt x="80579" y="4894"/>
                    <a:pt x="76780" y="1368"/>
                    <a:pt x="72038" y="365"/>
                  </a:cubicBezTo>
                  <a:lnTo>
                    <a:pt x="72038" y="365"/>
                  </a:lnTo>
                  <a:cubicBezTo>
                    <a:pt x="72038" y="365"/>
                    <a:pt x="72038" y="365"/>
                    <a:pt x="72038" y="335"/>
                  </a:cubicBezTo>
                  <a:cubicBezTo>
                    <a:pt x="71126" y="153"/>
                    <a:pt x="70214" y="61"/>
                    <a:pt x="69272" y="61"/>
                  </a:cubicBezTo>
                  <a:cubicBezTo>
                    <a:pt x="69090" y="61"/>
                    <a:pt x="68877" y="61"/>
                    <a:pt x="68695" y="92"/>
                  </a:cubicBezTo>
                  <a:cubicBezTo>
                    <a:pt x="65533" y="1"/>
                    <a:pt x="60548" y="274"/>
                    <a:pt x="55168" y="2250"/>
                  </a:cubicBezTo>
                  <a:cubicBezTo>
                    <a:pt x="51612" y="3527"/>
                    <a:pt x="47965" y="3922"/>
                    <a:pt x="44834" y="3922"/>
                  </a:cubicBezTo>
                  <a:cubicBezTo>
                    <a:pt x="41703" y="3922"/>
                    <a:pt x="38056" y="3527"/>
                    <a:pt x="34530" y="2250"/>
                  </a:cubicBezTo>
                  <a:cubicBezTo>
                    <a:pt x="29150" y="274"/>
                    <a:pt x="24134" y="1"/>
                    <a:pt x="20973" y="92"/>
                  </a:cubicBezTo>
                  <a:cubicBezTo>
                    <a:pt x="20791" y="61"/>
                    <a:pt x="20609" y="61"/>
                    <a:pt x="20396" y="61"/>
                  </a:cubicBezTo>
                  <a:cubicBezTo>
                    <a:pt x="19453" y="61"/>
                    <a:pt x="18542" y="153"/>
                    <a:pt x="17660" y="335"/>
                  </a:cubicBezTo>
                  <a:cubicBezTo>
                    <a:pt x="17630" y="335"/>
                    <a:pt x="17630" y="365"/>
                    <a:pt x="17630" y="365"/>
                  </a:cubicBezTo>
                  <a:lnTo>
                    <a:pt x="17630" y="365"/>
                  </a:lnTo>
                  <a:cubicBezTo>
                    <a:pt x="12888" y="1368"/>
                    <a:pt x="9089" y="4894"/>
                    <a:pt x="7690" y="9454"/>
                  </a:cubicBezTo>
                  <a:lnTo>
                    <a:pt x="7690" y="9454"/>
                  </a:lnTo>
                  <a:lnTo>
                    <a:pt x="7690" y="9454"/>
                  </a:lnTo>
                  <a:cubicBezTo>
                    <a:pt x="7417" y="10335"/>
                    <a:pt x="7234" y="11217"/>
                    <a:pt x="7143" y="12159"/>
                  </a:cubicBezTo>
                  <a:cubicBezTo>
                    <a:pt x="5350" y="21916"/>
                    <a:pt x="0" y="54713"/>
                    <a:pt x="10639" y="53558"/>
                  </a:cubicBezTo>
                  <a:cubicBezTo>
                    <a:pt x="17630" y="52798"/>
                    <a:pt x="22827" y="44956"/>
                    <a:pt x="26080" y="38208"/>
                  </a:cubicBezTo>
                  <a:cubicBezTo>
                    <a:pt x="27569" y="39150"/>
                    <a:pt x="29362" y="39697"/>
                    <a:pt x="31277" y="39697"/>
                  </a:cubicBezTo>
                  <a:cubicBezTo>
                    <a:pt x="35320" y="39697"/>
                    <a:pt x="38785" y="37235"/>
                    <a:pt x="40275" y="33740"/>
                  </a:cubicBezTo>
                  <a:cubicBezTo>
                    <a:pt x="42767" y="32433"/>
                    <a:pt x="44834" y="32372"/>
                    <a:pt x="44834" y="32372"/>
                  </a:cubicBezTo>
                  <a:cubicBezTo>
                    <a:pt x="44834" y="32372"/>
                    <a:pt x="46901" y="32433"/>
                    <a:pt x="49424" y="33740"/>
                  </a:cubicBezTo>
                  <a:cubicBezTo>
                    <a:pt x="50883" y="37235"/>
                    <a:pt x="54348" y="39697"/>
                    <a:pt x="58421" y="39697"/>
                  </a:cubicBezTo>
                  <a:cubicBezTo>
                    <a:pt x="60305" y="39697"/>
                    <a:pt x="62099" y="39150"/>
                    <a:pt x="63618" y="38208"/>
                  </a:cubicBezTo>
                  <a:cubicBezTo>
                    <a:pt x="66840" y="44956"/>
                    <a:pt x="72038" y="52798"/>
                    <a:pt x="79029" y="53558"/>
                  </a:cubicBezTo>
                  <a:cubicBezTo>
                    <a:pt x="89698" y="54713"/>
                    <a:pt x="84348" y="21916"/>
                    <a:pt x="82525" y="1215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991175" y="1545900"/>
              <a:ext cx="219625" cy="220400"/>
            </a:xfrm>
            <a:custGeom>
              <a:avLst/>
              <a:gdLst/>
              <a:ahLst/>
              <a:cxnLst/>
              <a:rect l="l" t="t" r="r" b="b"/>
              <a:pathLst>
                <a:path w="8785" h="8816" extrusionOk="0">
                  <a:moveTo>
                    <a:pt x="4377" y="1"/>
                  </a:moveTo>
                  <a:cubicBezTo>
                    <a:pt x="1976" y="1"/>
                    <a:pt x="0" y="1976"/>
                    <a:pt x="0" y="4408"/>
                  </a:cubicBezTo>
                  <a:cubicBezTo>
                    <a:pt x="0" y="6840"/>
                    <a:pt x="1976" y="8815"/>
                    <a:pt x="4377" y="8815"/>
                  </a:cubicBezTo>
                  <a:cubicBezTo>
                    <a:pt x="6809" y="8815"/>
                    <a:pt x="8785" y="6840"/>
                    <a:pt x="8785" y="4408"/>
                  </a:cubicBezTo>
                  <a:cubicBezTo>
                    <a:pt x="8785" y="1976"/>
                    <a:pt x="6809" y="1"/>
                    <a:pt x="4377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1635550" y="1545900"/>
              <a:ext cx="220400" cy="220400"/>
            </a:xfrm>
            <a:custGeom>
              <a:avLst/>
              <a:gdLst/>
              <a:ahLst/>
              <a:cxnLst/>
              <a:rect l="l" t="t" r="r" b="b"/>
              <a:pathLst>
                <a:path w="8816" h="8816" extrusionOk="0">
                  <a:moveTo>
                    <a:pt x="4408" y="1"/>
                  </a:moveTo>
                  <a:cubicBezTo>
                    <a:pt x="1976" y="1"/>
                    <a:pt x="1" y="1976"/>
                    <a:pt x="1" y="4408"/>
                  </a:cubicBezTo>
                  <a:cubicBezTo>
                    <a:pt x="1" y="6840"/>
                    <a:pt x="1976" y="8815"/>
                    <a:pt x="4408" y="8815"/>
                  </a:cubicBezTo>
                  <a:cubicBezTo>
                    <a:pt x="6840" y="8815"/>
                    <a:pt x="8815" y="6840"/>
                    <a:pt x="8815" y="4408"/>
                  </a:cubicBezTo>
                  <a:cubicBezTo>
                    <a:pt x="8815" y="1976"/>
                    <a:pt x="6840" y="1"/>
                    <a:pt x="4408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641625" y="1059400"/>
              <a:ext cx="361725" cy="319100"/>
            </a:xfrm>
            <a:custGeom>
              <a:avLst/>
              <a:gdLst/>
              <a:ahLst/>
              <a:cxnLst/>
              <a:rect l="l" t="t" r="r" b="b"/>
              <a:pathLst>
                <a:path w="14469" h="12764" extrusionOk="0">
                  <a:moveTo>
                    <a:pt x="7384" y="1"/>
                  </a:moveTo>
                  <a:cubicBezTo>
                    <a:pt x="6204" y="1"/>
                    <a:pt x="5259" y="676"/>
                    <a:pt x="5259" y="676"/>
                  </a:cubicBezTo>
                  <a:cubicBezTo>
                    <a:pt x="5532" y="2500"/>
                    <a:pt x="6535" y="4385"/>
                    <a:pt x="7052" y="5205"/>
                  </a:cubicBezTo>
                  <a:cubicBezTo>
                    <a:pt x="7113" y="5312"/>
                    <a:pt x="7219" y="5365"/>
                    <a:pt x="7325" y="5365"/>
                  </a:cubicBezTo>
                  <a:cubicBezTo>
                    <a:pt x="7432" y="5365"/>
                    <a:pt x="7538" y="5312"/>
                    <a:pt x="7599" y="5205"/>
                  </a:cubicBezTo>
                  <a:cubicBezTo>
                    <a:pt x="8845" y="3199"/>
                    <a:pt x="9240" y="676"/>
                    <a:pt x="9240" y="676"/>
                  </a:cubicBezTo>
                  <a:cubicBezTo>
                    <a:pt x="8622" y="170"/>
                    <a:pt x="7974" y="1"/>
                    <a:pt x="7384" y="1"/>
                  </a:cubicBezTo>
                  <a:close/>
                  <a:moveTo>
                    <a:pt x="1550" y="4385"/>
                  </a:moveTo>
                  <a:cubicBezTo>
                    <a:pt x="0" y="6239"/>
                    <a:pt x="1550" y="8366"/>
                    <a:pt x="1550" y="8366"/>
                  </a:cubicBezTo>
                  <a:cubicBezTo>
                    <a:pt x="3374" y="8093"/>
                    <a:pt x="5228" y="7090"/>
                    <a:pt x="6079" y="6573"/>
                  </a:cubicBezTo>
                  <a:cubicBezTo>
                    <a:pt x="6292" y="6451"/>
                    <a:pt x="6292" y="6147"/>
                    <a:pt x="6079" y="6026"/>
                  </a:cubicBezTo>
                  <a:cubicBezTo>
                    <a:pt x="4073" y="4780"/>
                    <a:pt x="1550" y="4385"/>
                    <a:pt x="1550" y="4385"/>
                  </a:cubicBezTo>
                  <a:close/>
                  <a:moveTo>
                    <a:pt x="12949" y="4385"/>
                  </a:moveTo>
                  <a:cubicBezTo>
                    <a:pt x="12949" y="4385"/>
                    <a:pt x="10426" y="4780"/>
                    <a:pt x="8420" y="6026"/>
                  </a:cubicBezTo>
                  <a:cubicBezTo>
                    <a:pt x="8207" y="6147"/>
                    <a:pt x="8207" y="6451"/>
                    <a:pt x="8420" y="6573"/>
                  </a:cubicBezTo>
                  <a:cubicBezTo>
                    <a:pt x="9240" y="7090"/>
                    <a:pt x="11125" y="8093"/>
                    <a:pt x="12949" y="8366"/>
                  </a:cubicBezTo>
                  <a:cubicBezTo>
                    <a:pt x="12949" y="8366"/>
                    <a:pt x="14468" y="6239"/>
                    <a:pt x="12949" y="4385"/>
                  </a:cubicBezTo>
                  <a:close/>
                  <a:moveTo>
                    <a:pt x="7325" y="7386"/>
                  </a:moveTo>
                  <a:cubicBezTo>
                    <a:pt x="7219" y="7386"/>
                    <a:pt x="7113" y="7439"/>
                    <a:pt x="7052" y="7546"/>
                  </a:cubicBezTo>
                  <a:cubicBezTo>
                    <a:pt x="6535" y="8397"/>
                    <a:pt x="5532" y="10251"/>
                    <a:pt x="5259" y="12075"/>
                  </a:cubicBezTo>
                  <a:cubicBezTo>
                    <a:pt x="5259" y="12075"/>
                    <a:pt x="6204" y="12764"/>
                    <a:pt x="7384" y="12764"/>
                  </a:cubicBezTo>
                  <a:cubicBezTo>
                    <a:pt x="7974" y="12764"/>
                    <a:pt x="8622" y="12591"/>
                    <a:pt x="9240" y="12075"/>
                  </a:cubicBezTo>
                  <a:cubicBezTo>
                    <a:pt x="9240" y="12075"/>
                    <a:pt x="8845" y="9582"/>
                    <a:pt x="7599" y="7546"/>
                  </a:cubicBezTo>
                  <a:cubicBezTo>
                    <a:pt x="7538" y="7439"/>
                    <a:pt x="7432" y="7386"/>
                    <a:pt x="7325" y="7386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2083125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20" y="4438"/>
                  </a:moveTo>
                  <a:cubicBezTo>
                    <a:pt x="973" y="4438"/>
                    <a:pt x="1" y="3435"/>
                    <a:pt x="1" y="2219"/>
                  </a:cubicBezTo>
                  <a:cubicBezTo>
                    <a:pt x="1" y="1003"/>
                    <a:pt x="973" y="0"/>
                    <a:pt x="2220" y="0"/>
                  </a:cubicBezTo>
                  <a:cubicBezTo>
                    <a:pt x="3435" y="0"/>
                    <a:pt x="4408" y="1003"/>
                    <a:pt x="4408" y="2219"/>
                  </a:cubicBezTo>
                  <a:cubicBezTo>
                    <a:pt x="4439" y="3435"/>
                    <a:pt x="3435" y="4438"/>
                    <a:pt x="2220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1954700" y="1086925"/>
              <a:ext cx="110975" cy="110225"/>
            </a:xfrm>
            <a:custGeom>
              <a:avLst/>
              <a:gdLst/>
              <a:ahLst/>
              <a:cxnLst/>
              <a:rect l="l" t="t" r="r" b="b"/>
              <a:pathLst>
                <a:path w="4439" h="4409" fill="none" extrusionOk="0">
                  <a:moveTo>
                    <a:pt x="1" y="2220"/>
                  </a:move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39" y="973"/>
                    <a:pt x="4439" y="2220"/>
                  </a:cubicBezTo>
                  <a:cubicBezTo>
                    <a:pt x="4439" y="3436"/>
                    <a:pt x="3466" y="4408"/>
                    <a:pt x="2220" y="4408"/>
                  </a:cubicBezTo>
                  <a:cubicBezTo>
                    <a:pt x="1004" y="4408"/>
                    <a:pt x="1" y="3436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1954700" y="134225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1" y="2220"/>
                  </a:moveTo>
                  <a:cubicBezTo>
                    <a:pt x="1" y="1004"/>
                    <a:pt x="1004" y="1"/>
                    <a:pt x="2220" y="1"/>
                  </a:cubicBezTo>
                  <a:cubicBezTo>
                    <a:pt x="3466" y="1"/>
                    <a:pt x="4439" y="1004"/>
                    <a:pt x="4439" y="2220"/>
                  </a:cubicBezTo>
                  <a:cubicBezTo>
                    <a:pt x="443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1827050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19" y="4438"/>
                  </a:moveTo>
                  <a:cubicBezTo>
                    <a:pt x="1003" y="4438"/>
                    <a:pt x="0" y="3435"/>
                    <a:pt x="0" y="2219"/>
                  </a:cubicBezTo>
                  <a:cubicBezTo>
                    <a:pt x="0" y="1003"/>
                    <a:pt x="1003" y="0"/>
                    <a:pt x="2219" y="0"/>
                  </a:cubicBezTo>
                  <a:cubicBezTo>
                    <a:pt x="3435" y="0"/>
                    <a:pt x="4438" y="1003"/>
                    <a:pt x="4438" y="2219"/>
                  </a:cubicBezTo>
                  <a:cubicBezTo>
                    <a:pt x="4438" y="3435"/>
                    <a:pt x="3435" y="4438"/>
                    <a:pt x="2219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1263975" y="1330850"/>
              <a:ext cx="95000" cy="20550"/>
            </a:xfrm>
            <a:custGeom>
              <a:avLst/>
              <a:gdLst/>
              <a:ahLst/>
              <a:cxnLst/>
              <a:rect l="l" t="t" r="r" b="b"/>
              <a:pathLst>
                <a:path w="3800" h="822" fill="none" extrusionOk="0">
                  <a:moveTo>
                    <a:pt x="3526" y="821"/>
                  </a:moveTo>
                  <a:lnTo>
                    <a:pt x="274" y="821"/>
                  </a:lnTo>
                  <a:cubicBezTo>
                    <a:pt x="122" y="821"/>
                    <a:pt x="0" y="700"/>
                    <a:pt x="0" y="548"/>
                  </a:cubicBezTo>
                  <a:lnTo>
                    <a:pt x="0" y="274"/>
                  </a:lnTo>
                  <a:cubicBezTo>
                    <a:pt x="0" y="122"/>
                    <a:pt x="122" y="1"/>
                    <a:pt x="274" y="1"/>
                  </a:cubicBezTo>
                  <a:lnTo>
                    <a:pt x="3526" y="1"/>
                  </a:lnTo>
                  <a:cubicBezTo>
                    <a:pt x="3678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8" y="821"/>
                    <a:pt x="3526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1474450" y="1330850"/>
              <a:ext cx="95025" cy="20550"/>
            </a:xfrm>
            <a:custGeom>
              <a:avLst/>
              <a:gdLst/>
              <a:ahLst/>
              <a:cxnLst/>
              <a:rect l="l" t="t" r="r" b="b"/>
              <a:pathLst>
                <a:path w="3801" h="822" fill="none" extrusionOk="0">
                  <a:moveTo>
                    <a:pt x="3527" y="821"/>
                  </a:moveTo>
                  <a:lnTo>
                    <a:pt x="274" y="821"/>
                  </a:lnTo>
                  <a:cubicBezTo>
                    <a:pt x="122" y="821"/>
                    <a:pt x="1" y="700"/>
                    <a:pt x="1" y="548"/>
                  </a:cubicBezTo>
                  <a:lnTo>
                    <a:pt x="1" y="274"/>
                  </a:lnTo>
                  <a:cubicBezTo>
                    <a:pt x="1" y="122"/>
                    <a:pt x="122" y="1"/>
                    <a:pt x="274" y="1"/>
                  </a:cubicBezTo>
                  <a:lnTo>
                    <a:pt x="3527" y="1"/>
                  </a:lnTo>
                  <a:cubicBezTo>
                    <a:pt x="3679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9" y="821"/>
                    <a:pt x="3527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615775" y="1007900"/>
              <a:ext cx="413400" cy="413400"/>
            </a:xfrm>
            <a:custGeom>
              <a:avLst/>
              <a:gdLst/>
              <a:ahLst/>
              <a:cxnLst/>
              <a:rect l="l" t="t" r="r" b="b"/>
              <a:pathLst>
                <a:path w="16536" h="16536" fill="none" extrusionOk="0">
                  <a:moveTo>
                    <a:pt x="16536" y="8268"/>
                  </a:moveTo>
                  <a:cubicBezTo>
                    <a:pt x="16536" y="12828"/>
                    <a:pt x="12858" y="16536"/>
                    <a:pt x="8268" y="16536"/>
                  </a:cubicBezTo>
                  <a:cubicBezTo>
                    <a:pt x="3709" y="16536"/>
                    <a:pt x="1" y="12828"/>
                    <a:pt x="1" y="8268"/>
                  </a:cubicBezTo>
                  <a:cubicBezTo>
                    <a:pt x="1" y="3709"/>
                    <a:pt x="3709" y="1"/>
                    <a:pt x="8268" y="1"/>
                  </a:cubicBezTo>
                  <a:cubicBezTo>
                    <a:pt x="12858" y="1"/>
                    <a:pt x="16536" y="3709"/>
                    <a:pt x="16536" y="8268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963050" y="1510950"/>
              <a:ext cx="279675" cy="280425"/>
            </a:xfrm>
            <a:custGeom>
              <a:avLst/>
              <a:gdLst/>
              <a:ahLst/>
              <a:cxnLst/>
              <a:rect l="l" t="t" r="r" b="b"/>
              <a:pathLst>
                <a:path w="11187" h="11217" fill="none" extrusionOk="0">
                  <a:moveTo>
                    <a:pt x="11186" y="5593"/>
                  </a:moveTo>
                  <a:cubicBezTo>
                    <a:pt x="11186" y="8694"/>
                    <a:pt x="8694" y="11217"/>
                    <a:pt x="5593" y="11217"/>
                  </a:cubicBezTo>
                  <a:cubicBezTo>
                    <a:pt x="2493" y="11217"/>
                    <a:pt x="1" y="8694"/>
                    <a:pt x="1" y="5593"/>
                  </a:cubicBezTo>
                  <a:cubicBezTo>
                    <a:pt x="1" y="2523"/>
                    <a:pt x="2493" y="1"/>
                    <a:pt x="5593" y="1"/>
                  </a:cubicBezTo>
                  <a:cubicBezTo>
                    <a:pt x="8694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1605925" y="1510950"/>
              <a:ext cx="279650" cy="280425"/>
            </a:xfrm>
            <a:custGeom>
              <a:avLst/>
              <a:gdLst/>
              <a:ahLst/>
              <a:cxnLst/>
              <a:rect l="l" t="t" r="r" b="b"/>
              <a:pathLst>
                <a:path w="11186" h="11217" fill="none" extrusionOk="0">
                  <a:moveTo>
                    <a:pt x="11186" y="5593"/>
                  </a:moveTo>
                  <a:cubicBezTo>
                    <a:pt x="11186" y="8694"/>
                    <a:pt x="8693" y="11217"/>
                    <a:pt x="5593" y="11217"/>
                  </a:cubicBezTo>
                  <a:cubicBezTo>
                    <a:pt x="2493" y="11217"/>
                    <a:pt x="0" y="8694"/>
                    <a:pt x="0" y="5593"/>
                  </a:cubicBezTo>
                  <a:cubicBezTo>
                    <a:pt x="0" y="2523"/>
                    <a:pt x="2493" y="1"/>
                    <a:pt x="5593" y="1"/>
                  </a:cubicBezTo>
                  <a:cubicBezTo>
                    <a:pt x="8693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31"/>
          <p:cNvGrpSpPr/>
          <p:nvPr/>
        </p:nvGrpSpPr>
        <p:grpSpPr>
          <a:xfrm rot="20490204">
            <a:off x="354701" y="305923"/>
            <a:ext cx="2674895" cy="1613840"/>
            <a:chOff x="305750" y="840725"/>
            <a:chExt cx="2242450" cy="1367825"/>
          </a:xfrm>
        </p:grpSpPr>
        <p:sp>
          <p:nvSpPr>
            <p:cNvPr id="215" name="Google Shape;215;p31"/>
            <p:cNvSpPr/>
            <p:nvPr/>
          </p:nvSpPr>
          <p:spPr>
            <a:xfrm>
              <a:off x="305750" y="840725"/>
              <a:ext cx="2242450" cy="1367825"/>
            </a:xfrm>
            <a:custGeom>
              <a:avLst/>
              <a:gdLst/>
              <a:ahLst/>
              <a:cxnLst/>
              <a:rect l="l" t="t" r="r" b="b"/>
              <a:pathLst>
                <a:path w="89698" h="54713" fill="none" extrusionOk="0">
                  <a:moveTo>
                    <a:pt x="82525" y="12159"/>
                  </a:moveTo>
                  <a:cubicBezTo>
                    <a:pt x="82433" y="11217"/>
                    <a:pt x="82251" y="10335"/>
                    <a:pt x="82008" y="9454"/>
                  </a:cubicBezTo>
                  <a:lnTo>
                    <a:pt x="82008" y="9454"/>
                  </a:lnTo>
                  <a:lnTo>
                    <a:pt x="82008" y="9454"/>
                  </a:lnTo>
                  <a:cubicBezTo>
                    <a:pt x="80579" y="4894"/>
                    <a:pt x="76780" y="1368"/>
                    <a:pt x="72038" y="365"/>
                  </a:cubicBezTo>
                  <a:lnTo>
                    <a:pt x="72038" y="365"/>
                  </a:lnTo>
                  <a:cubicBezTo>
                    <a:pt x="72038" y="365"/>
                    <a:pt x="72038" y="365"/>
                    <a:pt x="72038" y="335"/>
                  </a:cubicBezTo>
                  <a:cubicBezTo>
                    <a:pt x="71126" y="153"/>
                    <a:pt x="70214" y="61"/>
                    <a:pt x="69272" y="61"/>
                  </a:cubicBezTo>
                  <a:cubicBezTo>
                    <a:pt x="69090" y="61"/>
                    <a:pt x="68877" y="61"/>
                    <a:pt x="68695" y="92"/>
                  </a:cubicBezTo>
                  <a:cubicBezTo>
                    <a:pt x="65533" y="1"/>
                    <a:pt x="60548" y="274"/>
                    <a:pt x="55168" y="2250"/>
                  </a:cubicBezTo>
                  <a:cubicBezTo>
                    <a:pt x="51612" y="3527"/>
                    <a:pt x="47965" y="3922"/>
                    <a:pt x="44834" y="3922"/>
                  </a:cubicBezTo>
                  <a:cubicBezTo>
                    <a:pt x="41703" y="3922"/>
                    <a:pt x="38056" y="3527"/>
                    <a:pt x="34530" y="2250"/>
                  </a:cubicBezTo>
                  <a:cubicBezTo>
                    <a:pt x="29150" y="274"/>
                    <a:pt x="24134" y="1"/>
                    <a:pt x="20973" y="92"/>
                  </a:cubicBezTo>
                  <a:cubicBezTo>
                    <a:pt x="20791" y="61"/>
                    <a:pt x="20609" y="61"/>
                    <a:pt x="20396" y="61"/>
                  </a:cubicBezTo>
                  <a:cubicBezTo>
                    <a:pt x="19453" y="61"/>
                    <a:pt x="18542" y="153"/>
                    <a:pt x="17660" y="335"/>
                  </a:cubicBezTo>
                  <a:cubicBezTo>
                    <a:pt x="17630" y="335"/>
                    <a:pt x="17630" y="365"/>
                    <a:pt x="17630" y="365"/>
                  </a:cubicBezTo>
                  <a:lnTo>
                    <a:pt x="17630" y="365"/>
                  </a:lnTo>
                  <a:cubicBezTo>
                    <a:pt x="12888" y="1368"/>
                    <a:pt x="9089" y="4894"/>
                    <a:pt x="7690" y="9454"/>
                  </a:cubicBezTo>
                  <a:lnTo>
                    <a:pt x="7690" y="9454"/>
                  </a:lnTo>
                  <a:lnTo>
                    <a:pt x="7690" y="9454"/>
                  </a:lnTo>
                  <a:cubicBezTo>
                    <a:pt x="7417" y="10335"/>
                    <a:pt x="7234" y="11217"/>
                    <a:pt x="7143" y="12159"/>
                  </a:cubicBezTo>
                  <a:cubicBezTo>
                    <a:pt x="5350" y="21916"/>
                    <a:pt x="0" y="54713"/>
                    <a:pt x="10639" y="53558"/>
                  </a:cubicBezTo>
                  <a:cubicBezTo>
                    <a:pt x="17630" y="52798"/>
                    <a:pt x="22827" y="44956"/>
                    <a:pt x="26080" y="38208"/>
                  </a:cubicBezTo>
                  <a:cubicBezTo>
                    <a:pt x="27569" y="39150"/>
                    <a:pt x="29362" y="39697"/>
                    <a:pt x="31277" y="39697"/>
                  </a:cubicBezTo>
                  <a:cubicBezTo>
                    <a:pt x="35320" y="39697"/>
                    <a:pt x="38785" y="37235"/>
                    <a:pt x="40275" y="33740"/>
                  </a:cubicBezTo>
                  <a:cubicBezTo>
                    <a:pt x="42767" y="32433"/>
                    <a:pt x="44834" y="32372"/>
                    <a:pt x="44834" y="32372"/>
                  </a:cubicBezTo>
                  <a:cubicBezTo>
                    <a:pt x="44834" y="32372"/>
                    <a:pt x="46901" y="32433"/>
                    <a:pt x="49424" y="33740"/>
                  </a:cubicBezTo>
                  <a:cubicBezTo>
                    <a:pt x="50883" y="37235"/>
                    <a:pt x="54348" y="39697"/>
                    <a:pt x="58421" y="39697"/>
                  </a:cubicBezTo>
                  <a:cubicBezTo>
                    <a:pt x="60305" y="39697"/>
                    <a:pt x="62099" y="39150"/>
                    <a:pt x="63618" y="38208"/>
                  </a:cubicBezTo>
                  <a:cubicBezTo>
                    <a:pt x="66840" y="44956"/>
                    <a:pt x="72038" y="52798"/>
                    <a:pt x="79029" y="53558"/>
                  </a:cubicBezTo>
                  <a:cubicBezTo>
                    <a:pt x="89698" y="54713"/>
                    <a:pt x="84348" y="21916"/>
                    <a:pt x="82525" y="1215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991175" y="1545900"/>
              <a:ext cx="219625" cy="220400"/>
            </a:xfrm>
            <a:custGeom>
              <a:avLst/>
              <a:gdLst/>
              <a:ahLst/>
              <a:cxnLst/>
              <a:rect l="l" t="t" r="r" b="b"/>
              <a:pathLst>
                <a:path w="8785" h="8816" extrusionOk="0">
                  <a:moveTo>
                    <a:pt x="4377" y="1"/>
                  </a:moveTo>
                  <a:cubicBezTo>
                    <a:pt x="1976" y="1"/>
                    <a:pt x="0" y="1976"/>
                    <a:pt x="0" y="4408"/>
                  </a:cubicBezTo>
                  <a:cubicBezTo>
                    <a:pt x="0" y="6840"/>
                    <a:pt x="1976" y="8815"/>
                    <a:pt x="4377" y="8815"/>
                  </a:cubicBezTo>
                  <a:cubicBezTo>
                    <a:pt x="6809" y="8815"/>
                    <a:pt x="8785" y="6840"/>
                    <a:pt x="8785" y="4408"/>
                  </a:cubicBezTo>
                  <a:cubicBezTo>
                    <a:pt x="8785" y="1976"/>
                    <a:pt x="6809" y="1"/>
                    <a:pt x="4377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1635550" y="1545900"/>
              <a:ext cx="220400" cy="220400"/>
            </a:xfrm>
            <a:custGeom>
              <a:avLst/>
              <a:gdLst/>
              <a:ahLst/>
              <a:cxnLst/>
              <a:rect l="l" t="t" r="r" b="b"/>
              <a:pathLst>
                <a:path w="8816" h="8816" extrusionOk="0">
                  <a:moveTo>
                    <a:pt x="4408" y="1"/>
                  </a:moveTo>
                  <a:cubicBezTo>
                    <a:pt x="1976" y="1"/>
                    <a:pt x="1" y="1976"/>
                    <a:pt x="1" y="4408"/>
                  </a:cubicBezTo>
                  <a:cubicBezTo>
                    <a:pt x="1" y="6840"/>
                    <a:pt x="1976" y="8815"/>
                    <a:pt x="4408" y="8815"/>
                  </a:cubicBezTo>
                  <a:cubicBezTo>
                    <a:pt x="6840" y="8815"/>
                    <a:pt x="8815" y="6840"/>
                    <a:pt x="8815" y="4408"/>
                  </a:cubicBezTo>
                  <a:cubicBezTo>
                    <a:pt x="8815" y="1976"/>
                    <a:pt x="6840" y="1"/>
                    <a:pt x="4408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641625" y="1059400"/>
              <a:ext cx="361725" cy="319100"/>
            </a:xfrm>
            <a:custGeom>
              <a:avLst/>
              <a:gdLst/>
              <a:ahLst/>
              <a:cxnLst/>
              <a:rect l="l" t="t" r="r" b="b"/>
              <a:pathLst>
                <a:path w="14469" h="12764" extrusionOk="0">
                  <a:moveTo>
                    <a:pt x="7384" y="1"/>
                  </a:moveTo>
                  <a:cubicBezTo>
                    <a:pt x="6204" y="1"/>
                    <a:pt x="5259" y="676"/>
                    <a:pt x="5259" y="676"/>
                  </a:cubicBezTo>
                  <a:cubicBezTo>
                    <a:pt x="5532" y="2500"/>
                    <a:pt x="6535" y="4385"/>
                    <a:pt x="7052" y="5205"/>
                  </a:cubicBezTo>
                  <a:cubicBezTo>
                    <a:pt x="7113" y="5312"/>
                    <a:pt x="7219" y="5365"/>
                    <a:pt x="7325" y="5365"/>
                  </a:cubicBezTo>
                  <a:cubicBezTo>
                    <a:pt x="7432" y="5365"/>
                    <a:pt x="7538" y="5312"/>
                    <a:pt x="7599" y="5205"/>
                  </a:cubicBezTo>
                  <a:cubicBezTo>
                    <a:pt x="8845" y="3199"/>
                    <a:pt x="9240" y="676"/>
                    <a:pt x="9240" y="676"/>
                  </a:cubicBezTo>
                  <a:cubicBezTo>
                    <a:pt x="8622" y="170"/>
                    <a:pt x="7974" y="1"/>
                    <a:pt x="7384" y="1"/>
                  </a:cubicBezTo>
                  <a:close/>
                  <a:moveTo>
                    <a:pt x="1550" y="4385"/>
                  </a:moveTo>
                  <a:cubicBezTo>
                    <a:pt x="0" y="6239"/>
                    <a:pt x="1550" y="8366"/>
                    <a:pt x="1550" y="8366"/>
                  </a:cubicBezTo>
                  <a:cubicBezTo>
                    <a:pt x="3374" y="8093"/>
                    <a:pt x="5228" y="7090"/>
                    <a:pt x="6079" y="6573"/>
                  </a:cubicBezTo>
                  <a:cubicBezTo>
                    <a:pt x="6292" y="6451"/>
                    <a:pt x="6292" y="6147"/>
                    <a:pt x="6079" y="6026"/>
                  </a:cubicBezTo>
                  <a:cubicBezTo>
                    <a:pt x="4073" y="4780"/>
                    <a:pt x="1550" y="4385"/>
                    <a:pt x="1550" y="4385"/>
                  </a:cubicBezTo>
                  <a:close/>
                  <a:moveTo>
                    <a:pt x="12949" y="4385"/>
                  </a:moveTo>
                  <a:cubicBezTo>
                    <a:pt x="12949" y="4385"/>
                    <a:pt x="10426" y="4780"/>
                    <a:pt x="8420" y="6026"/>
                  </a:cubicBezTo>
                  <a:cubicBezTo>
                    <a:pt x="8207" y="6147"/>
                    <a:pt x="8207" y="6451"/>
                    <a:pt x="8420" y="6573"/>
                  </a:cubicBezTo>
                  <a:cubicBezTo>
                    <a:pt x="9240" y="7090"/>
                    <a:pt x="11125" y="8093"/>
                    <a:pt x="12949" y="8366"/>
                  </a:cubicBezTo>
                  <a:cubicBezTo>
                    <a:pt x="12949" y="8366"/>
                    <a:pt x="14468" y="6239"/>
                    <a:pt x="12949" y="4385"/>
                  </a:cubicBezTo>
                  <a:close/>
                  <a:moveTo>
                    <a:pt x="7325" y="7386"/>
                  </a:moveTo>
                  <a:cubicBezTo>
                    <a:pt x="7219" y="7386"/>
                    <a:pt x="7113" y="7439"/>
                    <a:pt x="7052" y="7546"/>
                  </a:cubicBezTo>
                  <a:cubicBezTo>
                    <a:pt x="6535" y="8397"/>
                    <a:pt x="5532" y="10251"/>
                    <a:pt x="5259" y="12075"/>
                  </a:cubicBezTo>
                  <a:cubicBezTo>
                    <a:pt x="5259" y="12075"/>
                    <a:pt x="6204" y="12764"/>
                    <a:pt x="7384" y="12764"/>
                  </a:cubicBezTo>
                  <a:cubicBezTo>
                    <a:pt x="7974" y="12764"/>
                    <a:pt x="8622" y="12591"/>
                    <a:pt x="9240" y="12075"/>
                  </a:cubicBezTo>
                  <a:cubicBezTo>
                    <a:pt x="9240" y="12075"/>
                    <a:pt x="8845" y="9582"/>
                    <a:pt x="7599" y="7546"/>
                  </a:cubicBezTo>
                  <a:cubicBezTo>
                    <a:pt x="7538" y="7439"/>
                    <a:pt x="7432" y="7386"/>
                    <a:pt x="7325" y="7386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1"/>
            <p:cNvSpPr/>
            <p:nvPr/>
          </p:nvSpPr>
          <p:spPr>
            <a:xfrm>
              <a:off x="2083125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20" y="4438"/>
                  </a:moveTo>
                  <a:cubicBezTo>
                    <a:pt x="973" y="4438"/>
                    <a:pt x="1" y="3435"/>
                    <a:pt x="1" y="2219"/>
                  </a:cubicBezTo>
                  <a:cubicBezTo>
                    <a:pt x="1" y="1003"/>
                    <a:pt x="973" y="0"/>
                    <a:pt x="2220" y="0"/>
                  </a:cubicBezTo>
                  <a:cubicBezTo>
                    <a:pt x="3435" y="0"/>
                    <a:pt x="4408" y="1003"/>
                    <a:pt x="4408" y="2219"/>
                  </a:cubicBezTo>
                  <a:cubicBezTo>
                    <a:pt x="4439" y="3435"/>
                    <a:pt x="3435" y="4438"/>
                    <a:pt x="2220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1"/>
            <p:cNvSpPr/>
            <p:nvPr/>
          </p:nvSpPr>
          <p:spPr>
            <a:xfrm>
              <a:off x="1954700" y="1086925"/>
              <a:ext cx="110975" cy="110225"/>
            </a:xfrm>
            <a:custGeom>
              <a:avLst/>
              <a:gdLst/>
              <a:ahLst/>
              <a:cxnLst/>
              <a:rect l="l" t="t" r="r" b="b"/>
              <a:pathLst>
                <a:path w="4439" h="4409" fill="none" extrusionOk="0">
                  <a:moveTo>
                    <a:pt x="1" y="2220"/>
                  </a:move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39" y="973"/>
                    <a:pt x="4439" y="2220"/>
                  </a:cubicBezTo>
                  <a:cubicBezTo>
                    <a:pt x="4439" y="3436"/>
                    <a:pt x="3466" y="4408"/>
                    <a:pt x="2220" y="4408"/>
                  </a:cubicBezTo>
                  <a:cubicBezTo>
                    <a:pt x="1004" y="4408"/>
                    <a:pt x="1" y="3436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1954700" y="134225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1" y="2220"/>
                  </a:moveTo>
                  <a:cubicBezTo>
                    <a:pt x="1" y="1004"/>
                    <a:pt x="1004" y="1"/>
                    <a:pt x="2220" y="1"/>
                  </a:cubicBezTo>
                  <a:cubicBezTo>
                    <a:pt x="3466" y="1"/>
                    <a:pt x="4439" y="1004"/>
                    <a:pt x="4439" y="2220"/>
                  </a:cubicBezTo>
                  <a:cubicBezTo>
                    <a:pt x="443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1827050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19" y="4438"/>
                  </a:moveTo>
                  <a:cubicBezTo>
                    <a:pt x="1003" y="4438"/>
                    <a:pt x="0" y="3435"/>
                    <a:pt x="0" y="2219"/>
                  </a:cubicBezTo>
                  <a:cubicBezTo>
                    <a:pt x="0" y="1003"/>
                    <a:pt x="1003" y="0"/>
                    <a:pt x="2219" y="0"/>
                  </a:cubicBezTo>
                  <a:cubicBezTo>
                    <a:pt x="3435" y="0"/>
                    <a:pt x="4438" y="1003"/>
                    <a:pt x="4438" y="2219"/>
                  </a:cubicBezTo>
                  <a:cubicBezTo>
                    <a:pt x="4438" y="3435"/>
                    <a:pt x="3435" y="4438"/>
                    <a:pt x="2219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1263975" y="1330850"/>
              <a:ext cx="95000" cy="20550"/>
            </a:xfrm>
            <a:custGeom>
              <a:avLst/>
              <a:gdLst/>
              <a:ahLst/>
              <a:cxnLst/>
              <a:rect l="l" t="t" r="r" b="b"/>
              <a:pathLst>
                <a:path w="3800" h="822" fill="none" extrusionOk="0">
                  <a:moveTo>
                    <a:pt x="3526" y="821"/>
                  </a:moveTo>
                  <a:lnTo>
                    <a:pt x="274" y="821"/>
                  </a:lnTo>
                  <a:cubicBezTo>
                    <a:pt x="122" y="821"/>
                    <a:pt x="0" y="700"/>
                    <a:pt x="0" y="548"/>
                  </a:cubicBezTo>
                  <a:lnTo>
                    <a:pt x="0" y="274"/>
                  </a:lnTo>
                  <a:cubicBezTo>
                    <a:pt x="0" y="122"/>
                    <a:pt x="122" y="1"/>
                    <a:pt x="274" y="1"/>
                  </a:cubicBezTo>
                  <a:lnTo>
                    <a:pt x="3526" y="1"/>
                  </a:lnTo>
                  <a:cubicBezTo>
                    <a:pt x="3678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8" y="821"/>
                    <a:pt x="3526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1474450" y="1330850"/>
              <a:ext cx="95025" cy="20550"/>
            </a:xfrm>
            <a:custGeom>
              <a:avLst/>
              <a:gdLst/>
              <a:ahLst/>
              <a:cxnLst/>
              <a:rect l="l" t="t" r="r" b="b"/>
              <a:pathLst>
                <a:path w="3801" h="822" fill="none" extrusionOk="0">
                  <a:moveTo>
                    <a:pt x="3527" y="821"/>
                  </a:moveTo>
                  <a:lnTo>
                    <a:pt x="274" y="821"/>
                  </a:lnTo>
                  <a:cubicBezTo>
                    <a:pt x="122" y="821"/>
                    <a:pt x="1" y="700"/>
                    <a:pt x="1" y="548"/>
                  </a:cubicBezTo>
                  <a:lnTo>
                    <a:pt x="1" y="274"/>
                  </a:lnTo>
                  <a:cubicBezTo>
                    <a:pt x="1" y="122"/>
                    <a:pt x="122" y="1"/>
                    <a:pt x="274" y="1"/>
                  </a:cubicBezTo>
                  <a:lnTo>
                    <a:pt x="3527" y="1"/>
                  </a:lnTo>
                  <a:cubicBezTo>
                    <a:pt x="3679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9" y="821"/>
                    <a:pt x="3527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615775" y="1007900"/>
              <a:ext cx="413400" cy="413400"/>
            </a:xfrm>
            <a:custGeom>
              <a:avLst/>
              <a:gdLst/>
              <a:ahLst/>
              <a:cxnLst/>
              <a:rect l="l" t="t" r="r" b="b"/>
              <a:pathLst>
                <a:path w="16536" h="16536" fill="none" extrusionOk="0">
                  <a:moveTo>
                    <a:pt x="16536" y="8268"/>
                  </a:moveTo>
                  <a:cubicBezTo>
                    <a:pt x="16536" y="12828"/>
                    <a:pt x="12858" y="16536"/>
                    <a:pt x="8268" y="16536"/>
                  </a:cubicBezTo>
                  <a:cubicBezTo>
                    <a:pt x="3709" y="16536"/>
                    <a:pt x="1" y="12828"/>
                    <a:pt x="1" y="8268"/>
                  </a:cubicBezTo>
                  <a:cubicBezTo>
                    <a:pt x="1" y="3709"/>
                    <a:pt x="3709" y="1"/>
                    <a:pt x="8268" y="1"/>
                  </a:cubicBezTo>
                  <a:cubicBezTo>
                    <a:pt x="12858" y="1"/>
                    <a:pt x="16536" y="3709"/>
                    <a:pt x="16536" y="8268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963050" y="1510950"/>
              <a:ext cx="279675" cy="280425"/>
            </a:xfrm>
            <a:custGeom>
              <a:avLst/>
              <a:gdLst/>
              <a:ahLst/>
              <a:cxnLst/>
              <a:rect l="l" t="t" r="r" b="b"/>
              <a:pathLst>
                <a:path w="11187" h="11217" fill="none" extrusionOk="0">
                  <a:moveTo>
                    <a:pt x="11186" y="5593"/>
                  </a:moveTo>
                  <a:cubicBezTo>
                    <a:pt x="11186" y="8694"/>
                    <a:pt x="8694" y="11217"/>
                    <a:pt x="5593" y="11217"/>
                  </a:cubicBezTo>
                  <a:cubicBezTo>
                    <a:pt x="2493" y="11217"/>
                    <a:pt x="1" y="8694"/>
                    <a:pt x="1" y="5593"/>
                  </a:cubicBezTo>
                  <a:cubicBezTo>
                    <a:pt x="1" y="2523"/>
                    <a:pt x="2493" y="1"/>
                    <a:pt x="5593" y="1"/>
                  </a:cubicBezTo>
                  <a:cubicBezTo>
                    <a:pt x="8694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605925" y="1510950"/>
              <a:ext cx="279650" cy="280425"/>
            </a:xfrm>
            <a:custGeom>
              <a:avLst/>
              <a:gdLst/>
              <a:ahLst/>
              <a:cxnLst/>
              <a:rect l="l" t="t" r="r" b="b"/>
              <a:pathLst>
                <a:path w="11186" h="11217" fill="none" extrusionOk="0">
                  <a:moveTo>
                    <a:pt x="11186" y="5593"/>
                  </a:moveTo>
                  <a:cubicBezTo>
                    <a:pt x="11186" y="8694"/>
                    <a:pt x="8693" y="11217"/>
                    <a:pt x="5593" y="11217"/>
                  </a:cubicBezTo>
                  <a:cubicBezTo>
                    <a:pt x="2493" y="11217"/>
                    <a:pt x="0" y="8694"/>
                    <a:pt x="0" y="5593"/>
                  </a:cubicBezTo>
                  <a:cubicBezTo>
                    <a:pt x="0" y="2523"/>
                    <a:pt x="2493" y="1"/>
                    <a:pt x="5593" y="1"/>
                  </a:cubicBezTo>
                  <a:cubicBezTo>
                    <a:pt x="8693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" name="Tabuľka 5">
            <a:extLst>
              <a:ext uri="{FF2B5EF4-FFF2-40B4-BE49-F238E27FC236}">
                <a16:creationId xmlns:a16="http://schemas.microsoft.com/office/drawing/2014/main" id="{5A47D6D2-EF7B-102B-470D-C23B84C0AA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551073"/>
              </p:ext>
            </p:extLst>
          </p:nvPr>
        </p:nvGraphicFramePr>
        <p:xfrm>
          <a:off x="1673317" y="1782841"/>
          <a:ext cx="6096000" cy="2845861"/>
        </p:xfrm>
        <a:graphic>
          <a:graphicData uri="http://schemas.openxmlformats.org/drawingml/2006/table">
            <a:tbl>
              <a:tblPr firstRow="1" bandRow="1">
                <a:tableStyleId>{69EE7F5F-F0C5-49FC-A2E5-E37735662F86}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4153502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598515744"/>
                    </a:ext>
                  </a:extLst>
                </a:gridCol>
              </a:tblGrid>
              <a:tr h="446338">
                <a:tc>
                  <a:txBody>
                    <a:bodyPr/>
                    <a:lstStyle/>
                    <a:p>
                      <a:pPr algn="ctr"/>
                      <a:r>
                        <a:rPr lang="sk-SK" sz="1800" b="1" u="sng" dirty="0">
                          <a:solidFill>
                            <a:schemeClr val="bg1"/>
                          </a:solidFill>
                        </a:rPr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b="1" u="sng" dirty="0" err="1">
                          <a:solidFill>
                            <a:schemeClr val="bg1"/>
                          </a:solidFill>
                        </a:rPr>
                        <a:t>Cons</a:t>
                      </a:r>
                      <a:endParaRPr lang="sk-SK" sz="1800" b="1" u="sng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182031"/>
                  </a:ext>
                </a:extLst>
              </a:tr>
              <a:tr h="441505"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Working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from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home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Need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to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have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expensive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setup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in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order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to stream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480117"/>
                  </a:ext>
                </a:extLst>
              </a:tr>
              <a:tr h="616898"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Don´t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have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to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proffesional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	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Need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to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interesting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for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your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audience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2545849"/>
                  </a:ext>
                </a:extLst>
              </a:tr>
              <a:tr h="441505"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Freedom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of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	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Dependent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on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people´s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donations</a:t>
                      </a:r>
                      <a:endParaRPr lang="sk-SK" sz="1400" b="0" i="0" u="none" strike="noStrike" cap="none" dirty="0">
                        <a:solidFill>
                          <a:schemeClr val="bg1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258746"/>
                  </a:ext>
                </a:extLst>
              </a:tr>
              <a:tr h="441505">
                <a:tc>
                  <a:txBody>
                    <a:bodyPr/>
                    <a:lstStyle/>
                    <a:p>
                      <a:pPr algn="ctr"/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Being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yourself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	</a:t>
                      </a: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Can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become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boring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overtime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=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less</a:t>
                      </a:r>
                      <a:r>
                        <a:rPr lang="sk-SK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sk-SK" sz="1400" b="0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viewers</a:t>
                      </a:r>
                      <a:endParaRPr lang="sk-SK" sz="1400" b="0" i="0" u="none" strike="noStrike" cap="none" dirty="0">
                        <a:solidFill>
                          <a:schemeClr val="bg1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159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3286540"/>
                  </a:ext>
                </a:extLst>
              </a:tr>
            </a:tbl>
          </a:graphicData>
        </a:graphic>
      </p:graphicFrame>
      <p:sp>
        <p:nvSpPr>
          <p:cNvPr id="6" name="BlokTextu 5">
            <a:extLst>
              <a:ext uri="{FF2B5EF4-FFF2-40B4-BE49-F238E27FC236}">
                <a16:creationId xmlns:a16="http://schemas.microsoft.com/office/drawing/2014/main" id="{42413402-63CF-1CCA-82FE-178CB7819EE0}"/>
              </a:ext>
            </a:extLst>
          </p:cNvPr>
          <p:cNvSpPr txBox="1"/>
          <p:nvPr/>
        </p:nvSpPr>
        <p:spPr>
          <a:xfrm>
            <a:off x="2934032" y="331755"/>
            <a:ext cx="32928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b="1" u="sng" dirty="0">
                <a:solidFill>
                  <a:schemeClr val="bg1"/>
                </a:solidFill>
              </a:rPr>
              <a:t>Online </a:t>
            </a:r>
            <a:r>
              <a:rPr lang="sk-SK" sz="2800" b="1" u="sng" dirty="0" err="1">
                <a:solidFill>
                  <a:schemeClr val="bg1"/>
                </a:solidFill>
              </a:rPr>
              <a:t>streaming</a:t>
            </a:r>
            <a:endParaRPr lang="sk-SK" sz="2800" b="1" u="sng" dirty="0">
              <a:solidFill>
                <a:schemeClr val="bg1"/>
              </a:solidFill>
            </a:endParaRPr>
          </a:p>
        </p:txBody>
      </p:sp>
      <p:sp>
        <p:nvSpPr>
          <p:cNvPr id="3" name="Nadpis 2">
            <a:extLst>
              <a:ext uri="{FF2B5EF4-FFF2-40B4-BE49-F238E27FC236}">
                <a16:creationId xmlns:a16="http://schemas.microsoft.com/office/drawing/2014/main" id="{B1E007B8-6CA3-82E7-4B10-8E2134CCA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944294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31"/>
          <p:cNvGrpSpPr/>
          <p:nvPr/>
        </p:nvGrpSpPr>
        <p:grpSpPr>
          <a:xfrm rot="735597">
            <a:off x="6296240" y="76798"/>
            <a:ext cx="3156820" cy="1896646"/>
            <a:chOff x="305750" y="840725"/>
            <a:chExt cx="2242450" cy="1367825"/>
          </a:xfrm>
        </p:grpSpPr>
        <p:sp>
          <p:nvSpPr>
            <p:cNvPr id="201" name="Google Shape;201;p31"/>
            <p:cNvSpPr/>
            <p:nvPr/>
          </p:nvSpPr>
          <p:spPr>
            <a:xfrm>
              <a:off x="305750" y="840725"/>
              <a:ext cx="2242450" cy="1367825"/>
            </a:xfrm>
            <a:custGeom>
              <a:avLst/>
              <a:gdLst/>
              <a:ahLst/>
              <a:cxnLst/>
              <a:rect l="l" t="t" r="r" b="b"/>
              <a:pathLst>
                <a:path w="89698" h="54713" fill="none" extrusionOk="0">
                  <a:moveTo>
                    <a:pt x="82525" y="12159"/>
                  </a:moveTo>
                  <a:cubicBezTo>
                    <a:pt x="82433" y="11217"/>
                    <a:pt x="82251" y="10335"/>
                    <a:pt x="82008" y="9454"/>
                  </a:cubicBezTo>
                  <a:lnTo>
                    <a:pt x="82008" y="9454"/>
                  </a:lnTo>
                  <a:lnTo>
                    <a:pt x="82008" y="9454"/>
                  </a:lnTo>
                  <a:cubicBezTo>
                    <a:pt x="80579" y="4894"/>
                    <a:pt x="76780" y="1368"/>
                    <a:pt x="72038" y="365"/>
                  </a:cubicBezTo>
                  <a:lnTo>
                    <a:pt x="72038" y="365"/>
                  </a:lnTo>
                  <a:cubicBezTo>
                    <a:pt x="72038" y="365"/>
                    <a:pt x="72038" y="365"/>
                    <a:pt x="72038" y="335"/>
                  </a:cubicBezTo>
                  <a:cubicBezTo>
                    <a:pt x="71126" y="153"/>
                    <a:pt x="70214" y="61"/>
                    <a:pt x="69272" y="61"/>
                  </a:cubicBezTo>
                  <a:cubicBezTo>
                    <a:pt x="69090" y="61"/>
                    <a:pt x="68877" y="61"/>
                    <a:pt x="68695" y="92"/>
                  </a:cubicBezTo>
                  <a:cubicBezTo>
                    <a:pt x="65533" y="1"/>
                    <a:pt x="60548" y="274"/>
                    <a:pt x="55168" y="2250"/>
                  </a:cubicBezTo>
                  <a:cubicBezTo>
                    <a:pt x="51612" y="3527"/>
                    <a:pt x="47965" y="3922"/>
                    <a:pt x="44834" y="3922"/>
                  </a:cubicBezTo>
                  <a:cubicBezTo>
                    <a:pt x="41703" y="3922"/>
                    <a:pt x="38056" y="3527"/>
                    <a:pt x="34530" y="2250"/>
                  </a:cubicBezTo>
                  <a:cubicBezTo>
                    <a:pt x="29150" y="274"/>
                    <a:pt x="24134" y="1"/>
                    <a:pt x="20973" y="92"/>
                  </a:cubicBezTo>
                  <a:cubicBezTo>
                    <a:pt x="20791" y="61"/>
                    <a:pt x="20609" y="61"/>
                    <a:pt x="20396" y="61"/>
                  </a:cubicBezTo>
                  <a:cubicBezTo>
                    <a:pt x="19453" y="61"/>
                    <a:pt x="18542" y="153"/>
                    <a:pt x="17660" y="335"/>
                  </a:cubicBezTo>
                  <a:cubicBezTo>
                    <a:pt x="17630" y="335"/>
                    <a:pt x="17630" y="365"/>
                    <a:pt x="17630" y="365"/>
                  </a:cubicBezTo>
                  <a:lnTo>
                    <a:pt x="17630" y="365"/>
                  </a:lnTo>
                  <a:cubicBezTo>
                    <a:pt x="12888" y="1368"/>
                    <a:pt x="9089" y="4894"/>
                    <a:pt x="7690" y="9454"/>
                  </a:cubicBezTo>
                  <a:lnTo>
                    <a:pt x="7690" y="9454"/>
                  </a:lnTo>
                  <a:lnTo>
                    <a:pt x="7690" y="9454"/>
                  </a:lnTo>
                  <a:cubicBezTo>
                    <a:pt x="7417" y="10335"/>
                    <a:pt x="7234" y="11217"/>
                    <a:pt x="7143" y="12159"/>
                  </a:cubicBezTo>
                  <a:cubicBezTo>
                    <a:pt x="5350" y="21916"/>
                    <a:pt x="0" y="54713"/>
                    <a:pt x="10639" y="53558"/>
                  </a:cubicBezTo>
                  <a:cubicBezTo>
                    <a:pt x="17630" y="52798"/>
                    <a:pt x="22827" y="44956"/>
                    <a:pt x="26080" y="38208"/>
                  </a:cubicBezTo>
                  <a:cubicBezTo>
                    <a:pt x="27569" y="39150"/>
                    <a:pt x="29362" y="39697"/>
                    <a:pt x="31277" y="39697"/>
                  </a:cubicBezTo>
                  <a:cubicBezTo>
                    <a:pt x="35320" y="39697"/>
                    <a:pt x="38785" y="37235"/>
                    <a:pt x="40275" y="33740"/>
                  </a:cubicBezTo>
                  <a:cubicBezTo>
                    <a:pt x="42767" y="32433"/>
                    <a:pt x="44834" y="32372"/>
                    <a:pt x="44834" y="32372"/>
                  </a:cubicBezTo>
                  <a:cubicBezTo>
                    <a:pt x="44834" y="32372"/>
                    <a:pt x="46901" y="32433"/>
                    <a:pt x="49424" y="33740"/>
                  </a:cubicBezTo>
                  <a:cubicBezTo>
                    <a:pt x="50883" y="37235"/>
                    <a:pt x="54348" y="39697"/>
                    <a:pt x="58421" y="39697"/>
                  </a:cubicBezTo>
                  <a:cubicBezTo>
                    <a:pt x="60305" y="39697"/>
                    <a:pt x="62099" y="39150"/>
                    <a:pt x="63618" y="38208"/>
                  </a:cubicBezTo>
                  <a:cubicBezTo>
                    <a:pt x="66840" y="44956"/>
                    <a:pt x="72038" y="52798"/>
                    <a:pt x="79029" y="53558"/>
                  </a:cubicBezTo>
                  <a:cubicBezTo>
                    <a:pt x="89698" y="54713"/>
                    <a:pt x="84348" y="21916"/>
                    <a:pt x="82525" y="1215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991175" y="1545900"/>
              <a:ext cx="219625" cy="220400"/>
            </a:xfrm>
            <a:custGeom>
              <a:avLst/>
              <a:gdLst/>
              <a:ahLst/>
              <a:cxnLst/>
              <a:rect l="l" t="t" r="r" b="b"/>
              <a:pathLst>
                <a:path w="8785" h="8816" extrusionOk="0">
                  <a:moveTo>
                    <a:pt x="4377" y="1"/>
                  </a:moveTo>
                  <a:cubicBezTo>
                    <a:pt x="1976" y="1"/>
                    <a:pt x="0" y="1976"/>
                    <a:pt x="0" y="4408"/>
                  </a:cubicBezTo>
                  <a:cubicBezTo>
                    <a:pt x="0" y="6840"/>
                    <a:pt x="1976" y="8815"/>
                    <a:pt x="4377" y="8815"/>
                  </a:cubicBezTo>
                  <a:cubicBezTo>
                    <a:pt x="6809" y="8815"/>
                    <a:pt x="8785" y="6840"/>
                    <a:pt x="8785" y="4408"/>
                  </a:cubicBezTo>
                  <a:cubicBezTo>
                    <a:pt x="8785" y="1976"/>
                    <a:pt x="6809" y="1"/>
                    <a:pt x="4377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1635550" y="1545900"/>
              <a:ext cx="220400" cy="220400"/>
            </a:xfrm>
            <a:custGeom>
              <a:avLst/>
              <a:gdLst/>
              <a:ahLst/>
              <a:cxnLst/>
              <a:rect l="l" t="t" r="r" b="b"/>
              <a:pathLst>
                <a:path w="8816" h="8816" extrusionOk="0">
                  <a:moveTo>
                    <a:pt x="4408" y="1"/>
                  </a:moveTo>
                  <a:cubicBezTo>
                    <a:pt x="1976" y="1"/>
                    <a:pt x="1" y="1976"/>
                    <a:pt x="1" y="4408"/>
                  </a:cubicBezTo>
                  <a:cubicBezTo>
                    <a:pt x="1" y="6840"/>
                    <a:pt x="1976" y="8815"/>
                    <a:pt x="4408" y="8815"/>
                  </a:cubicBezTo>
                  <a:cubicBezTo>
                    <a:pt x="6840" y="8815"/>
                    <a:pt x="8815" y="6840"/>
                    <a:pt x="8815" y="4408"/>
                  </a:cubicBezTo>
                  <a:cubicBezTo>
                    <a:pt x="8815" y="1976"/>
                    <a:pt x="6840" y="1"/>
                    <a:pt x="4408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641625" y="1059400"/>
              <a:ext cx="361725" cy="319100"/>
            </a:xfrm>
            <a:custGeom>
              <a:avLst/>
              <a:gdLst/>
              <a:ahLst/>
              <a:cxnLst/>
              <a:rect l="l" t="t" r="r" b="b"/>
              <a:pathLst>
                <a:path w="14469" h="12764" extrusionOk="0">
                  <a:moveTo>
                    <a:pt x="7384" y="1"/>
                  </a:moveTo>
                  <a:cubicBezTo>
                    <a:pt x="6204" y="1"/>
                    <a:pt x="5259" y="676"/>
                    <a:pt x="5259" y="676"/>
                  </a:cubicBezTo>
                  <a:cubicBezTo>
                    <a:pt x="5532" y="2500"/>
                    <a:pt x="6535" y="4385"/>
                    <a:pt x="7052" y="5205"/>
                  </a:cubicBezTo>
                  <a:cubicBezTo>
                    <a:pt x="7113" y="5312"/>
                    <a:pt x="7219" y="5365"/>
                    <a:pt x="7325" y="5365"/>
                  </a:cubicBezTo>
                  <a:cubicBezTo>
                    <a:pt x="7432" y="5365"/>
                    <a:pt x="7538" y="5312"/>
                    <a:pt x="7599" y="5205"/>
                  </a:cubicBezTo>
                  <a:cubicBezTo>
                    <a:pt x="8845" y="3199"/>
                    <a:pt x="9240" y="676"/>
                    <a:pt x="9240" y="676"/>
                  </a:cubicBezTo>
                  <a:cubicBezTo>
                    <a:pt x="8622" y="170"/>
                    <a:pt x="7974" y="1"/>
                    <a:pt x="7384" y="1"/>
                  </a:cubicBezTo>
                  <a:close/>
                  <a:moveTo>
                    <a:pt x="1550" y="4385"/>
                  </a:moveTo>
                  <a:cubicBezTo>
                    <a:pt x="0" y="6239"/>
                    <a:pt x="1550" y="8366"/>
                    <a:pt x="1550" y="8366"/>
                  </a:cubicBezTo>
                  <a:cubicBezTo>
                    <a:pt x="3374" y="8093"/>
                    <a:pt x="5228" y="7090"/>
                    <a:pt x="6079" y="6573"/>
                  </a:cubicBezTo>
                  <a:cubicBezTo>
                    <a:pt x="6292" y="6451"/>
                    <a:pt x="6292" y="6147"/>
                    <a:pt x="6079" y="6026"/>
                  </a:cubicBezTo>
                  <a:cubicBezTo>
                    <a:pt x="4073" y="4780"/>
                    <a:pt x="1550" y="4385"/>
                    <a:pt x="1550" y="4385"/>
                  </a:cubicBezTo>
                  <a:close/>
                  <a:moveTo>
                    <a:pt x="12949" y="4385"/>
                  </a:moveTo>
                  <a:cubicBezTo>
                    <a:pt x="12949" y="4385"/>
                    <a:pt x="10426" y="4780"/>
                    <a:pt x="8420" y="6026"/>
                  </a:cubicBezTo>
                  <a:cubicBezTo>
                    <a:pt x="8207" y="6147"/>
                    <a:pt x="8207" y="6451"/>
                    <a:pt x="8420" y="6573"/>
                  </a:cubicBezTo>
                  <a:cubicBezTo>
                    <a:pt x="9240" y="7090"/>
                    <a:pt x="11125" y="8093"/>
                    <a:pt x="12949" y="8366"/>
                  </a:cubicBezTo>
                  <a:cubicBezTo>
                    <a:pt x="12949" y="8366"/>
                    <a:pt x="14468" y="6239"/>
                    <a:pt x="12949" y="4385"/>
                  </a:cubicBezTo>
                  <a:close/>
                  <a:moveTo>
                    <a:pt x="7325" y="7386"/>
                  </a:moveTo>
                  <a:cubicBezTo>
                    <a:pt x="7219" y="7386"/>
                    <a:pt x="7113" y="7439"/>
                    <a:pt x="7052" y="7546"/>
                  </a:cubicBezTo>
                  <a:cubicBezTo>
                    <a:pt x="6535" y="8397"/>
                    <a:pt x="5532" y="10251"/>
                    <a:pt x="5259" y="12075"/>
                  </a:cubicBezTo>
                  <a:cubicBezTo>
                    <a:pt x="5259" y="12075"/>
                    <a:pt x="6204" y="12764"/>
                    <a:pt x="7384" y="12764"/>
                  </a:cubicBezTo>
                  <a:cubicBezTo>
                    <a:pt x="7974" y="12764"/>
                    <a:pt x="8622" y="12591"/>
                    <a:pt x="9240" y="12075"/>
                  </a:cubicBezTo>
                  <a:cubicBezTo>
                    <a:pt x="9240" y="12075"/>
                    <a:pt x="8845" y="9582"/>
                    <a:pt x="7599" y="7546"/>
                  </a:cubicBezTo>
                  <a:cubicBezTo>
                    <a:pt x="7538" y="7439"/>
                    <a:pt x="7432" y="7386"/>
                    <a:pt x="7325" y="7386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2083125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20" y="4438"/>
                  </a:moveTo>
                  <a:cubicBezTo>
                    <a:pt x="973" y="4438"/>
                    <a:pt x="1" y="3435"/>
                    <a:pt x="1" y="2219"/>
                  </a:cubicBezTo>
                  <a:cubicBezTo>
                    <a:pt x="1" y="1003"/>
                    <a:pt x="973" y="0"/>
                    <a:pt x="2220" y="0"/>
                  </a:cubicBezTo>
                  <a:cubicBezTo>
                    <a:pt x="3435" y="0"/>
                    <a:pt x="4408" y="1003"/>
                    <a:pt x="4408" y="2219"/>
                  </a:cubicBezTo>
                  <a:cubicBezTo>
                    <a:pt x="4439" y="3435"/>
                    <a:pt x="3435" y="4438"/>
                    <a:pt x="2220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1954700" y="1086925"/>
              <a:ext cx="110975" cy="110225"/>
            </a:xfrm>
            <a:custGeom>
              <a:avLst/>
              <a:gdLst/>
              <a:ahLst/>
              <a:cxnLst/>
              <a:rect l="l" t="t" r="r" b="b"/>
              <a:pathLst>
                <a:path w="4439" h="4409" fill="none" extrusionOk="0">
                  <a:moveTo>
                    <a:pt x="1" y="2220"/>
                  </a:move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39" y="973"/>
                    <a:pt x="4439" y="2220"/>
                  </a:cubicBezTo>
                  <a:cubicBezTo>
                    <a:pt x="4439" y="3436"/>
                    <a:pt x="3466" y="4408"/>
                    <a:pt x="2220" y="4408"/>
                  </a:cubicBezTo>
                  <a:cubicBezTo>
                    <a:pt x="1004" y="4408"/>
                    <a:pt x="1" y="3436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1954700" y="134225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1" y="2220"/>
                  </a:moveTo>
                  <a:cubicBezTo>
                    <a:pt x="1" y="1004"/>
                    <a:pt x="1004" y="1"/>
                    <a:pt x="2220" y="1"/>
                  </a:cubicBezTo>
                  <a:cubicBezTo>
                    <a:pt x="3466" y="1"/>
                    <a:pt x="4439" y="1004"/>
                    <a:pt x="4439" y="2220"/>
                  </a:cubicBezTo>
                  <a:cubicBezTo>
                    <a:pt x="443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1827050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19" y="4438"/>
                  </a:moveTo>
                  <a:cubicBezTo>
                    <a:pt x="1003" y="4438"/>
                    <a:pt x="0" y="3435"/>
                    <a:pt x="0" y="2219"/>
                  </a:cubicBezTo>
                  <a:cubicBezTo>
                    <a:pt x="0" y="1003"/>
                    <a:pt x="1003" y="0"/>
                    <a:pt x="2219" y="0"/>
                  </a:cubicBezTo>
                  <a:cubicBezTo>
                    <a:pt x="3435" y="0"/>
                    <a:pt x="4438" y="1003"/>
                    <a:pt x="4438" y="2219"/>
                  </a:cubicBezTo>
                  <a:cubicBezTo>
                    <a:pt x="4438" y="3435"/>
                    <a:pt x="3435" y="4438"/>
                    <a:pt x="2219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1263975" y="1330850"/>
              <a:ext cx="95000" cy="20550"/>
            </a:xfrm>
            <a:custGeom>
              <a:avLst/>
              <a:gdLst/>
              <a:ahLst/>
              <a:cxnLst/>
              <a:rect l="l" t="t" r="r" b="b"/>
              <a:pathLst>
                <a:path w="3800" h="822" fill="none" extrusionOk="0">
                  <a:moveTo>
                    <a:pt x="3526" y="821"/>
                  </a:moveTo>
                  <a:lnTo>
                    <a:pt x="274" y="821"/>
                  </a:lnTo>
                  <a:cubicBezTo>
                    <a:pt x="122" y="821"/>
                    <a:pt x="0" y="700"/>
                    <a:pt x="0" y="548"/>
                  </a:cubicBezTo>
                  <a:lnTo>
                    <a:pt x="0" y="274"/>
                  </a:lnTo>
                  <a:cubicBezTo>
                    <a:pt x="0" y="122"/>
                    <a:pt x="122" y="1"/>
                    <a:pt x="274" y="1"/>
                  </a:cubicBezTo>
                  <a:lnTo>
                    <a:pt x="3526" y="1"/>
                  </a:lnTo>
                  <a:cubicBezTo>
                    <a:pt x="3678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8" y="821"/>
                    <a:pt x="3526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1474450" y="1330850"/>
              <a:ext cx="95025" cy="20550"/>
            </a:xfrm>
            <a:custGeom>
              <a:avLst/>
              <a:gdLst/>
              <a:ahLst/>
              <a:cxnLst/>
              <a:rect l="l" t="t" r="r" b="b"/>
              <a:pathLst>
                <a:path w="3801" h="822" fill="none" extrusionOk="0">
                  <a:moveTo>
                    <a:pt x="3527" y="821"/>
                  </a:moveTo>
                  <a:lnTo>
                    <a:pt x="274" y="821"/>
                  </a:lnTo>
                  <a:cubicBezTo>
                    <a:pt x="122" y="821"/>
                    <a:pt x="1" y="700"/>
                    <a:pt x="1" y="548"/>
                  </a:cubicBezTo>
                  <a:lnTo>
                    <a:pt x="1" y="274"/>
                  </a:lnTo>
                  <a:cubicBezTo>
                    <a:pt x="1" y="122"/>
                    <a:pt x="122" y="1"/>
                    <a:pt x="274" y="1"/>
                  </a:cubicBezTo>
                  <a:lnTo>
                    <a:pt x="3527" y="1"/>
                  </a:lnTo>
                  <a:cubicBezTo>
                    <a:pt x="3679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9" y="821"/>
                    <a:pt x="3527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615775" y="1007900"/>
              <a:ext cx="413400" cy="413400"/>
            </a:xfrm>
            <a:custGeom>
              <a:avLst/>
              <a:gdLst/>
              <a:ahLst/>
              <a:cxnLst/>
              <a:rect l="l" t="t" r="r" b="b"/>
              <a:pathLst>
                <a:path w="16536" h="16536" fill="none" extrusionOk="0">
                  <a:moveTo>
                    <a:pt x="16536" y="8268"/>
                  </a:moveTo>
                  <a:cubicBezTo>
                    <a:pt x="16536" y="12828"/>
                    <a:pt x="12858" y="16536"/>
                    <a:pt x="8268" y="16536"/>
                  </a:cubicBezTo>
                  <a:cubicBezTo>
                    <a:pt x="3709" y="16536"/>
                    <a:pt x="1" y="12828"/>
                    <a:pt x="1" y="8268"/>
                  </a:cubicBezTo>
                  <a:cubicBezTo>
                    <a:pt x="1" y="3709"/>
                    <a:pt x="3709" y="1"/>
                    <a:pt x="8268" y="1"/>
                  </a:cubicBezTo>
                  <a:cubicBezTo>
                    <a:pt x="12858" y="1"/>
                    <a:pt x="16536" y="3709"/>
                    <a:pt x="16536" y="8268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963050" y="1510950"/>
              <a:ext cx="279675" cy="280425"/>
            </a:xfrm>
            <a:custGeom>
              <a:avLst/>
              <a:gdLst/>
              <a:ahLst/>
              <a:cxnLst/>
              <a:rect l="l" t="t" r="r" b="b"/>
              <a:pathLst>
                <a:path w="11187" h="11217" fill="none" extrusionOk="0">
                  <a:moveTo>
                    <a:pt x="11186" y="5593"/>
                  </a:moveTo>
                  <a:cubicBezTo>
                    <a:pt x="11186" y="8694"/>
                    <a:pt x="8694" y="11217"/>
                    <a:pt x="5593" y="11217"/>
                  </a:cubicBezTo>
                  <a:cubicBezTo>
                    <a:pt x="2493" y="11217"/>
                    <a:pt x="1" y="8694"/>
                    <a:pt x="1" y="5593"/>
                  </a:cubicBezTo>
                  <a:cubicBezTo>
                    <a:pt x="1" y="2523"/>
                    <a:pt x="2493" y="1"/>
                    <a:pt x="5593" y="1"/>
                  </a:cubicBezTo>
                  <a:cubicBezTo>
                    <a:pt x="8694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1605925" y="1510950"/>
              <a:ext cx="279650" cy="280425"/>
            </a:xfrm>
            <a:custGeom>
              <a:avLst/>
              <a:gdLst/>
              <a:ahLst/>
              <a:cxnLst/>
              <a:rect l="l" t="t" r="r" b="b"/>
              <a:pathLst>
                <a:path w="11186" h="11217" fill="none" extrusionOk="0">
                  <a:moveTo>
                    <a:pt x="11186" y="5593"/>
                  </a:moveTo>
                  <a:cubicBezTo>
                    <a:pt x="11186" y="8694"/>
                    <a:pt x="8693" y="11217"/>
                    <a:pt x="5593" y="11217"/>
                  </a:cubicBezTo>
                  <a:cubicBezTo>
                    <a:pt x="2493" y="11217"/>
                    <a:pt x="0" y="8694"/>
                    <a:pt x="0" y="5593"/>
                  </a:cubicBezTo>
                  <a:cubicBezTo>
                    <a:pt x="0" y="2523"/>
                    <a:pt x="2493" y="1"/>
                    <a:pt x="5593" y="1"/>
                  </a:cubicBezTo>
                  <a:cubicBezTo>
                    <a:pt x="8693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31"/>
          <p:cNvGrpSpPr/>
          <p:nvPr/>
        </p:nvGrpSpPr>
        <p:grpSpPr>
          <a:xfrm rot="20490204">
            <a:off x="-49265" y="290529"/>
            <a:ext cx="2674895" cy="1613840"/>
            <a:chOff x="305750" y="840725"/>
            <a:chExt cx="2242450" cy="1367825"/>
          </a:xfrm>
        </p:grpSpPr>
        <p:sp>
          <p:nvSpPr>
            <p:cNvPr id="215" name="Google Shape;215;p31"/>
            <p:cNvSpPr/>
            <p:nvPr/>
          </p:nvSpPr>
          <p:spPr>
            <a:xfrm>
              <a:off x="305750" y="840725"/>
              <a:ext cx="2242450" cy="1367825"/>
            </a:xfrm>
            <a:custGeom>
              <a:avLst/>
              <a:gdLst/>
              <a:ahLst/>
              <a:cxnLst/>
              <a:rect l="l" t="t" r="r" b="b"/>
              <a:pathLst>
                <a:path w="89698" h="54713" fill="none" extrusionOk="0">
                  <a:moveTo>
                    <a:pt x="82525" y="12159"/>
                  </a:moveTo>
                  <a:cubicBezTo>
                    <a:pt x="82433" y="11217"/>
                    <a:pt x="82251" y="10335"/>
                    <a:pt x="82008" y="9454"/>
                  </a:cubicBezTo>
                  <a:lnTo>
                    <a:pt x="82008" y="9454"/>
                  </a:lnTo>
                  <a:lnTo>
                    <a:pt x="82008" y="9454"/>
                  </a:lnTo>
                  <a:cubicBezTo>
                    <a:pt x="80579" y="4894"/>
                    <a:pt x="76780" y="1368"/>
                    <a:pt x="72038" y="365"/>
                  </a:cubicBezTo>
                  <a:lnTo>
                    <a:pt x="72038" y="365"/>
                  </a:lnTo>
                  <a:cubicBezTo>
                    <a:pt x="72038" y="365"/>
                    <a:pt x="72038" y="365"/>
                    <a:pt x="72038" y="335"/>
                  </a:cubicBezTo>
                  <a:cubicBezTo>
                    <a:pt x="71126" y="153"/>
                    <a:pt x="70214" y="61"/>
                    <a:pt x="69272" y="61"/>
                  </a:cubicBezTo>
                  <a:cubicBezTo>
                    <a:pt x="69090" y="61"/>
                    <a:pt x="68877" y="61"/>
                    <a:pt x="68695" y="92"/>
                  </a:cubicBezTo>
                  <a:cubicBezTo>
                    <a:pt x="65533" y="1"/>
                    <a:pt x="60548" y="274"/>
                    <a:pt x="55168" y="2250"/>
                  </a:cubicBezTo>
                  <a:cubicBezTo>
                    <a:pt x="51612" y="3527"/>
                    <a:pt x="47965" y="3922"/>
                    <a:pt x="44834" y="3922"/>
                  </a:cubicBezTo>
                  <a:cubicBezTo>
                    <a:pt x="41703" y="3922"/>
                    <a:pt x="38056" y="3527"/>
                    <a:pt x="34530" y="2250"/>
                  </a:cubicBezTo>
                  <a:cubicBezTo>
                    <a:pt x="29150" y="274"/>
                    <a:pt x="24134" y="1"/>
                    <a:pt x="20973" y="92"/>
                  </a:cubicBezTo>
                  <a:cubicBezTo>
                    <a:pt x="20791" y="61"/>
                    <a:pt x="20609" y="61"/>
                    <a:pt x="20396" y="61"/>
                  </a:cubicBezTo>
                  <a:cubicBezTo>
                    <a:pt x="19453" y="61"/>
                    <a:pt x="18542" y="153"/>
                    <a:pt x="17660" y="335"/>
                  </a:cubicBezTo>
                  <a:cubicBezTo>
                    <a:pt x="17630" y="335"/>
                    <a:pt x="17630" y="365"/>
                    <a:pt x="17630" y="365"/>
                  </a:cubicBezTo>
                  <a:lnTo>
                    <a:pt x="17630" y="365"/>
                  </a:lnTo>
                  <a:cubicBezTo>
                    <a:pt x="12888" y="1368"/>
                    <a:pt x="9089" y="4894"/>
                    <a:pt x="7690" y="9454"/>
                  </a:cubicBezTo>
                  <a:lnTo>
                    <a:pt x="7690" y="9454"/>
                  </a:lnTo>
                  <a:lnTo>
                    <a:pt x="7690" y="9454"/>
                  </a:lnTo>
                  <a:cubicBezTo>
                    <a:pt x="7417" y="10335"/>
                    <a:pt x="7234" y="11217"/>
                    <a:pt x="7143" y="12159"/>
                  </a:cubicBezTo>
                  <a:cubicBezTo>
                    <a:pt x="5350" y="21916"/>
                    <a:pt x="0" y="54713"/>
                    <a:pt x="10639" y="53558"/>
                  </a:cubicBezTo>
                  <a:cubicBezTo>
                    <a:pt x="17630" y="52798"/>
                    <a:pt x="22827" y="44956"/>
                    <a:pt x="26080" y="38208"/>
                  </a:cubicBezTo>
                  <a:cubicBezTo>
                    <a:pt x="27569" y="39150"/>
                    <a:pt x="29362" y="39697"/>
                    <a:pt x="31277" y="39697"/>
                  </a:cubicBezTo>
                  <a:cubicBezTo>
                    <a:pt x="35320" y="39697"/>
                    <a:pt x="38785" y="37235"/>
                    <a:pt x="40275" y="33740"/>
                  </a:cubicBezTo>
                  <a:cubicBezTo>
                    <a:pt x="42767" y="32433"/>
                    <a:pt x="44834" y="32372"/>
                    <a:pt x="44834" y="32372"/>
                  </a:cubicBezTo>
                  <a:cubicBezTo>
                    <a:pt x="44834" y="32372"/>
                    <a:pt x="46901" y="32433"/>
                    <a:pt x="49424" y="33740"/>
                  </a:cubicBezTo>
                  <a:cubicBezTo>
                    <a:pt x="50883" y="37235"/>
                    <a:pt x="54348" y="39697"/>
                    <a:pt x="58421" y="39697"/>
                  </a:cubicBezTo>
                  <a:cubicBezTo>
                    <a:pt x="60305" y="39697"/>
                    <a:pt x="62099" y="39150"/>
                    <a:pt x="63618" y="38208"/>
                  </a:cubicBezTo>
                  <a:cubicBezTo>
                    <a:pt x="66840" y="44956"/>
                    <a:pt x="72038" y="52798"/>
                    <a:pt x="79029" y="53558"/>
                  </a:cubicBezTo>
                  <a:cubicBezTo>
                    <a:pt x="89698" y="54713"/>
                    <a:pt x="84348" y="21916"/>
                    <a:pt x="82525" y="1215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991175" y="1545900"/>
              <a:ext cx="219625" cy="220400"/>
            </a:xfrm>
            <a:custGeom>
              <a:avLst/>
              <a:gdLst/>
              <a:ahLst/>
              <a:cxnLst/>
              <a:rect l="l" t="t" r="r" b="b"/>
              <a:pathLst>
                <a:path w="8785" h="8816" extrusionOk="0">
                  <a:moveTo>
                    <a:pt x="4377" y="1"/>
                  </a:moveTo>
                  <a:cubicBezTo>
                    <a:pt x="1976" y="1"/>
                    <a:pt x="0" y="1976"/>
                    <a:pt x="0" y="4408"/>
                  </a:cubicBezTo>
                  <a:cubicBezTo>
                    <a:pt x="0" y="6840"/>
                    <a:pt x="1976" y="8815"/>
                    <a:pt x="4377" y="8815"/>
                  </a:cubicBezTo>
                  <a:cubicBezTo>
                    <a:pt x="6809" y="8815"/>
                    <a:pt x="8785" y="6840"/>
                    <a:pt x="8785" y="4408"/>
                  </a:cubicBezTo>
                  <a:cubicBezTo>
                    <a:pt x="8785" y="1976"/>
                    <a:pt x="6809" y="1"/>
                    <a:pt x="4377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1635550" y="1545900"/>
              <a:ext cx="220400" cy="220400"/>
            </a:xfrm>
            <a:custGeom>
              <a:avLst/>
              <a:gdLst/>
              <a:ahLst/>
              <a:cxnLst/>
              <a:rect l="l" t="t" r="r" b="b"/>
              <a:pathLst>
                <a:path w="8816" h="8816" extrusionOk="0">
                  <a:moveTo>
                    <a:pt x="4408" y="1"/>
                  </a:moveTo>
                  <a:cubicBezTo>
                    <a:pt x="1976" y="1"/>
                    <a:pt x="1" y="1976"/>
                    <a:pt x="1" y="4408"/>
                  </a:cubicBezTo>
                  <a:cubicBezTo>
                    <a:pt x="1" y="6840"/>
                    <a:pt x="1976" y="8815"/>
                    <a:pt x="4408" y="8815"/>
                  </a:cubicBezTo>
                  <a:cubicBezTo>
                    <a:pt x="6840" y="8815"/>
                    <a:pt x="8815" y="6840"/>
                    <a:pt x="8815" y="4408"/>
                  </a:cubicBezTo>
                  <a:cubicBezTo>
                    <a:pt x="8815" y="1976"/>
                    <a:pt x="6840" y="1"/>
                    <a:pt x="4408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641625" y="1059400"/>
              <a:ext cx="361725" cy="319100"/>
            </a:xfrm>
            <a:custGeom>
              <a:avLst/>
              <a:gdLst/>
              <a:ahLst/>
              <a:cxnLst/>
              <a:rect l="l" t="t" r="r" b="b"/>
              <a:pathLst>
                <a:path w="14469" h="12764" extrusionOk="0">
                  <a:moveTo>
                    <a:pt x="7384" y="1"/>
                  </a:moveTo>
                  <a:cubicBezTo>
                    <a:pt x="6204" y="1"/>
                    <a:pt x="5259" y="676"/>
                    <a:pt x="5259" y="676"/>
                  </a:cubicBezTo>
                  <a:cubicBezTo>
                    <a:pt x="5532" y="2500"/>
                    <a:pt x="6535" y="4385"/>
                    <a:pt x="7052" y="5205"/>
                  </a:cubicBezTo>
                  <a:cubicBezTo>
                    <a:pt x="7113" y="5312"/>
                    <a:pt x="7219" y="5365"/>
                    <a:pt x="7325" y="5365"/>
                  </a:cubicBezTo>
                  <a:cubicBezTo>
                    <a:pt x="7432" y="5365"/>
                    <a:pt x="7538" y="5312"/>
                    <a:pt x="7599" y="5205"/>
                  </a:cubicBezTo>
                  <a:cubicBezTo>
                    <a:pt x="8845" y="3199"/>
                    <a:pt x="9240" y="676"/>
                    <a:pt x="9240" y="676"/>
                  </a:cubicBezTo>
                  <a:cubicBezTo>
                    <a:pt x="8622" y="170"/>
                    <a:pt x="7974" y="1"/>
                    <a:pt x="7384" y="1"/>
                  </a:cubicBezTo>
                  <a:close/>
                  <a:moveTo>
                    <a:pt x="1550" y="4385"/>
                  </a:moveTo>
                  <a:cubicBezTo>
                    <a:pt x="0" y="6239"/>
                    <a:pt x="1550" y="8366"/>
                    <a:pt x="1550" y="8366"/>
                  </a:cubicBezTo>
                  <a:cubicBezTo>
                    <a:pt x="3374" y="8093"/>
                    <a:pt x="5228" y="7090"/>
                    <a:pt x="6079" y="6573"/>
                  </a:cubicBezTo>
                  <a:cubicBezTo>
                    <a:pt x="6292" y="6451"/>
                    <a:pt x="6292" y="6147"/>
                    <a:pt x="6079" y="6026"/>
                  </a:cubicBezTo>
                  <a:cubicBezTo>
                    <a:pt x="4073" y="4780"/>
                    <a:pt x="1550" y="4385"/>
                    <a:pt x="1550" y="4385"/>
                  </a:cubicBezTo>
                  <a:close/>
                  <a:moveTo>
                    <a:pt x="12949" y="4385"/>
                  </a:moveTo>
                  <a:cubicBezTo>
                    <a:pt x="12949" y="4385"/>
                    <a:pt x="10426" y="4780"/>
                    <a:pt x="8420" y="6026"/>
                  </a:cubicBezTo>
                  <a:cubicBezTo>
                    <a:pt x="8207" y="6147"/>
                    <a:pt x="8207" y="6451"/>
                    <a:pt x="8420" y="6573"/>
                  </a:cubicBezTo>
                  <a:cubicBezTo>
                    <a:pt x="9240" y="7090"/>
                    <a:pt x="11125" y="8093"/>
                    <a:pt x="12949" y="8366"/>
                  </a:cubicBezTo>
                  <a:cubicBezTo>
                    <a:pt x="12949" y="8366"/>
                    <a:pt x="14468" y="6239"/>
                    <a:pt x="12949" y="4385"/>
                  </a:cubicBezTo>
                  <a:close/>
                  <a:moveTo>
                    <a:pt x="7325" y="7386"/>
                  </a:moveTo>
                  <a:cubicBezTo>
                    <a:pt x="7219" y="7386"/>
                    <a:pt x="7113" y="7439"/>
                    <a:pt x="7052" y="7546"/>
                  </a:cubicBezTo>
                  <a:cubicBezTo>
                    <a:pt x="6535" y="8397"/>
                    <a:pt x="5532" y="10251"/>
                    <a:pt x="5259" y="12075"/>
                  </a:cubicBezTo>
                  <a:cubicBezTo>
                    <a:pt x="5259" y="12075"/>
                    <a:pt x="6204" y="12764"/>
                    <a:pt x="7384" y="12764"/>
                  </a:cubicBezTo>
                  <a:cubicBezTo>
                    <a:pt x="7974" y="12764"/>
                    <a:pt x="8622" y="12591"/>
                    <a:pt x="9240" y="12075"/>
                  </a:cubicBezTo>
                  <a:cubicBezTo>
                    <a:pt x="9240" y="12075"/>
                    <a:pt x="8845" y="9582"/>
                    <a:pt x="7599" y="7546"/>
                  </a:cubicBezTo>
                  <a:cubicBezTo>
                    <a:pt x="7538" y="7439"/>
                    <a:pt x="7432" y="7386"/>
                    <a:pt x="7325" y="7386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1"/>
            <p:cNvSpPr/>
            <p:nvPr/>
          </p:nvSpPr>
          <p:spPr>
            <a:xfrm>
              <a:off x="2083125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20" y="4438"/>
                  </a:moveTo>
                  <a:cubicBezTo>
                    <a:pt x="973" y="4438"/>
                    <a:pt x="1" y="3435"/>
                    <a:pt x="1" y="2219"/>
                  </a:cubicBezTo>
                  <a:cubicBezTo>
                    <a:pt x="1" y="1003"/>
                    <a:pt x="973" y="0"/>
                    <a:pt x="2220" y="0"/>
                  </a:cubicBezTo>
                  <a:cubicBezTo>
                    <a:pt x="3435" y="0"/>
                    <a:pt x="4408" y="1003"/>
                    <a:pt x="4408" y="2219"/>
                  </a:cubicBezTo>
                  <a:cubicBezTo>
                    <a:pt x="4439" y="3435"/>
                    <a:pt x="3435" y="4438"/>
                    <a:pt x="2220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1"/>
            <p:cNvSpPr/>
            <p:nvPr/>
          </p:nvSpPr>
          <p:spPr>
            <a:xfrm>
              <a:off x="1954700" y="1086925"/>
              <a:ext cx="110975" cy="110225"/>
            </a:xfrm>
            <a:custGeom>
              <a:avLst/>
              <a:gdLst/>
              <a:ahLst/>
              <a:cxnLst/>
              <a:rect l="l" t="t" r="r" b="b"/>
              <a:pathLst>
                <a:path w="4439" h="4409" fill="none" extrusionOk="0">
                  <a:moveTo>
                    <a:pt x="1" y="2220"/>
                  </a:move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39" y="973"/>
                    <a:pt x="4439" y="2220"/>
                  </a:cubicBezTo>
                  <a:cubicBezTo>
                    <a:pt x="4439" y="3436"/>
                    <a:pt x="3466" y="4408"/>
                    <a:pt x="2220" y="4408"/>
                  </a:cubicBezTo>
                  <a:cubicBezTo>
                    <a:pt x="1004" y="4408"/>
                    <a:pt x="1" y="3436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1954700" y="134225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1" y="2220"/>
                  </a:moveTo>
                  <a:cubicBezTo>
                    <a:pt x="1" y="1004"/>
                    <a:pt x="1004" y="1"/>
                    <a:pt x="2220" y="1"/>
                  </a:cubicBezTo>
                  <a:cubicBezTo>
                    <a:pt x="3466" y="1"/>
                    <a:pt x="4439" y="1004"/>
                    <a:pt x="4439" y="2220"/>
                  </a:cubicBezTo>
                  <a:cubicBezTo>
                    <a:pt x="443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20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1827050" y="1214600"/>
              <a:ext cx="110975" cy="110975"/>
            </a:xfrm>
            <a:custGeom>
              <a:avLst/>
              <a:gdLst/>
              <a:ahLst/>
              <a:cxnLst/>
              <a:rect l="l" t="t" r="r" b="b"/>
              <a:pathLst>
                <a:path w="4439" h="4439" fill="none" extrusionOk="0">
                  <a:moveTo>
                    <a:pt x="2219" y="4438"/>
                  </a:moveTo>
                  <a:cubicBezTo>
                    <a:pt x="1003" y="4438"/>
                    <a:pt x="0" y="3435"/>
                    <a:pt x="0" y="2219"/>
                  </a:cubicBezTo>
                  <a:cubicBezTo>
                    <a:pt x="0" y="1003"/>
                    <a:pt x="1003" y="0"/>
                    <a:pt x="2219" y="0"/>
                  </a:cubicBezTo>
                  <a:cubicBezTo>
                    <a:pt x="3435" y="0"/>
                    <a:pt x="4438" y="1003"/>
                    <a:pt x="4438" y="2219"/>
                  </a:cubicBezTo>
                  <a:cubicBezTo>
                    <a:pt x="4438" y="3435"/>
                    <a:pt x="3435" y="4438"/>
                    <a:pt x="2219" y="443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1263975" y="1330850"/>
              <a:ext cx="95000" cy="20550"/>
            </a:xfrm>
            <a:custGeom>
              <a:avLst/>
              <a:gdLst/>
              <a:ahLst/>
              <a:cxnLst/>
              <a:rect l="l" t="t" r="r" b="b"/>
              <a:pathLst>
                <a:path w="3800" h="822" fill="none" extrusionOk="0">
                  <a:moveTo>
                    <a:pt x="3526" y="821"/>
                  </a:moveTo>
                  <a:lnTo>
                    <a:pt x="274" y="821"/>
                  </a:lnTo>
                  <a:cubicBezTo>
                    <a:pt x="122" y="821"/>
                    <a:pt x="0" y="700"/>
                    <a:pt x="0" y="548"/>
                  </a:cubicBezTo>
                  <a:lnTo>
                    <a:pt x="0" y="274"/>
                  </a:lnTo>
                  <a:cubicBezTo>
                    <a:pt x="0" y="122"/>
                    <a:pt x="122" y="1"/>
                    <a:pt x="274" y="1"/>
                  </a:cubicBezTo>
                  <a:lnTo>
                    <a:pt x="3526" y="1"/>
                  </a:lnTo>
                  <a:cubicBezTo>
                    <a:pt x="3678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8" y="821"/>
                    <a:pt x="3526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1474450" y="1330850"/>
              <a:ext cx="95025" cy="20550"/>
            </a:xfrm>
            <a:custGeom>
              <a:avLst/>
              <a:gdLst/>
              <a:ahLst/>
              <a:cxnLst/>
              <a:rect l="l" t="t" r="r" b="b"/>
              <a:pathLst>
                <a:path w="3801" h="822" fill="none" extrusionOk="0">
                  <a:moveTo>
                    <a:pt x="3527" y="821"/>
                  </a:moveTo>
                  <a:lnTo>
                    <a:pt x="274" y="821"/>
                  </a:lnTo>
                  <a:cubicBezTo>
                    <a:pt x="122" y="821"/>
                    <a:pt x="1" y="700"/>
                    <a:pt x="1" y="548"/>
                  </a:cubicBezTo>
                  <a:lnTo>
                    <a:pt x="1" y="274"/>
                  </a:lnTo>
                  <a:cubicBezTo>
                    <a:pt x="1" y="122"/>
                    <a:pt x="122" y="1"/>
                    <a:pt x="274" y="1"/>
                  </a:cubicBezTo>
                  <a:lnTo>
                    <a:pt x="3527" y="1"/>
                  </a:lnTo>
                  <a:cubicBezTo>
                    <a:pt x="3679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9" y="821"/>
                    <a:pt x="3527" y="82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615775" y="1007900"/>
              <a:ext cx="413400" cy="413400"/>
            </a:xfrm>
            <a:custGeom>
              <a:avLst/>
              <a:gdLst/>
              <a:ahLst/>
              <a:cxnLst/>
              <a:rect l="l" t="t" r="r" b="b"/>
              <a:pathLst>
                <a:path w="16536" h="16536" fill="none" extrusionOk="0">
                  <a:moveTo>
                    <a:pt x="16536" y="8268"/>
                  </a:moveTo>
                  <a:cubicBezTo>
                    <a:pt x="16536" y="12828"/>
                    <a:pt x="12858" y="16536"/>
                    <a:pt x="8268" y="16536"/>
                  </a:cubicBezTo>
                  <a:cubicBezTo>
                    <a:pt x="3709" y="16536"/>
                    <a:pt x="1" y="12828"/>
                    <a:pt x="1" y="8268"/>
                  </a:cubicBezTo>
                  <a:cubicBezTo>
                    <a:pt x="1" y="3709"/>
                    <a:pt x="3709" y="1"/>
                    <a:pt x="8268" y="1"/>
                  </a:cubicBezTo>
                  <a:cubicBezTo>
                    <a:pt x="12858" y="1"/>
                    <a:pt x="16536" y="3709"/>
                    <a:pt x="16536" y="8268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963050" y="1510950"/>
              <a:ext cx="279675" cy="280425"/>
            </a:xfrm>
            <a:custGeom>
              <a:avLst/>
              <a:gdLst/>
              <a:ahLst/>
              <a:cxnLst/>
              <a:rect l="l" t="t" r="r" b="b"/>
              <a:pathLst>
                <a:path w="11187" h="11217" fill="none" extrusionOk="0">
                  <a:moveTo>
                    <a:pt x="11186" y="5593"/>
                  </a:moveTo>
                  <a:cubicBezTo>
                    <a:pt x="11186" y="8694"/>
                    <a:pt x="8694" y="11217"/>
                    <a:pt x="5593" y="11217"/>
                  </a:cubicBezTo>
                  <a:cubicBezTo>
                    <a:pt x="2493" y="11217"/>
                    <a:pt x="1" y="8694"/>
                    <a:pt x="1" y="5593"/>
                  </a:cubicBezTo>
                  <a:cubicBezTo>
                    <a:pt x="1" y="2523"/>
                    <a:pt x="2493" y="1"/>
                    <a:pt x="5593" y="1"/>
                  </a:cubicBezTo>
                  <a:cubicBezTo>
                    <a:pt x="8694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605925" y="1510950"/>
              <a:ext cx="279650" cy="280425"/>
            </a:xfrm>
            <a:custGeom>
              <a:avLst/>
              <a:gdLst/>
              <a:ahLst/>
              <a:cxnLst/>
              <a:rect l="l" t="t" r="r" b="b"/>
              <a:pathLst>
                <a:path w="11186" h="11217" fill="none" extrusionOk="0">
                  <a:moveTo>
                    <a:pt x="11186" y="5593"/>
                  </a:moveTo>
                  <a:cubicBezTo>
                    <a:pt x="11186" y="8694"/>
                    <a:pt x="8693" y="11217"/>
                    <a:pt x="5593" y="11217"/>
                  </a:cubicBezTo>
                  <a:cubicBezTo>
                    <a:pt x="2493" y="11217"/>
                    <a:pt x="0" y="8694"/>
                    <a:pt x="0" y="5593"/>
                  </a:cubicBezTo>
                  <a:cubicBezTo>
                    <a:pt x="0" y="2523"/>
                    <a:pt x="2493" y="1"/>
                    <a:pt x="5593" y="1"/>
                  </a:cubicBezTo>
                  <a:cubicBezTo>
                    <a:pt x="8693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111E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BlokTextu 5">
            <a:extLst>
              <a:ext uri="{FF2B5EF4-FFF2-40B4-BE49-F238E27FC236}">
                <a16:creationId xmlns:a16="http://schemas.microsoft.com/office/drawing/2014/main" id="{42413402-63CF-1CCA-82FE-178CB7819EE0}"/>
              </a:ext>
            </a:extLst>
          </p:cNvPr>
          <p:cNvSpPr txBox="1"/>
          <p:nvPr/>
        </p:nvSpPr>
        <p:spPr>
          <a:xfrm>
            <a:off x="2918689" y="318280"/>
            <a:ext cx="37207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b="1" u="sng" dirty="0" err="1">
                <a:solidFill>
                  <a:schemeClr val="bg1"/>
                </a:solidFill>
              </a:rPr>
              <a:t>Largest</a:t>
            </a:r>
            <a:r>
              <a:rPr lang="sk-SK" sz="2800" b="1" u="sng" dirty="0">
                <a:solidFill>
                  <a:schemeClr val="bg1"/>
                </a:solidFill>
              </a:rPr>
              <a:t> </a:t>
            </a:r>
            <a:r>
              <a:rPr lang="sk-SK" sz="2800" b="1" u="sng" dirty="0" err="1">
                <a:solidFill>
                  <a:schemeClr val="bg1"/>
                </a:solidFill>
              </a:rPr>
              <a:t>incomes</a:t>
            </a:r>
            <a:r>
              <a:rPr lang="sk-SK" sz="2800" b="1" u="sng" dirty="0">
                <a:solidFill>
                  <a:schemeClr val="bg1"/>
                </a:solidFill>
              </a:rPr>
              <a:t> of online </a:t>
            </a:r>
            <a:r>
              <a:rPr lang="sk-SK" sz="2800" b="1" u="sng" dirty="0" err="1">
                <a:solidFill>
                  <a:schemeClr val="bg1"/>
                </a:solidFill>
              </a:rPr>
              <a:t>streamers</a:t>
            </a:r>
            <a:endParaRPr lang="sk-SK" sz="2800" b="1" u="sng" dirty="0">
              <a:solidFill>
                <a:schemeClr val="bg1"/>
              </a:solidFill>
            </a:endParaRPr>
          </a:p>
        </p:txBody>
      </p:sp>
      <p:graphicFrame>
        <p:nvGraphicFramePr>
          <p:cNvPr id="2" name="Tabuľka 1">
            <a:extLst>
              <a:ext uri="{FF2B5EF4-FFF2-40B4-BE49-F238E27FC236}">
                <a16:creationId xmlns:a16="http://schemas.microsoft.com/office/drawing/2014/main" id="{6A485AC2-2ADF-2BDD-2819-D302D8993A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858272"/>
              </p:ext>
            </p:extLst>
          </p:nvPr>
        </p:nvGraphicFramePr>
        <p:xfrm>
          <a:off x="115019" y="2377736"/>
          <a:ext cx="4103020" cy="2400300"/>
        </p:xfrm>
        <a:graphic>
          <a:graphicData uri="http://schemas.openxmlformats.org/drawingml/2006/table">
            <a:tbl>
              <a:tblPr>
                <a:tableStyleId>{69EE7F5F-F0C5-49FC-A2E5-E37735662F86}</a:tableStyleId>
              </a:tblPr>
              <a:tblGrid>
                <a:gridCol w="1437105">
                  <a:extLst>
                    <a:ext uri="{9D8B030D-6E8A-4147-A177-3AD203B41FA5}">
                      <a16:colId xmlns:a16="http://schemas.microsoft.com/office/drawing/2014/main" val="181401991"/>
                    </a:ext>
                  </a:extLst>
                </a:gridCol>
                <a:gridCol w="2665915">
                  <a:extLst>
                    <a:ext uri="{9D8B030D-6E8A-4147-A177-3AD203B41FA5}">
                      <a16:colId xmlns:a16="http://schemas.microsoft.com/office/drawing/2014/main" val="3210867843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Streamer´s</a:t>
                      </a:r>
                      <a:r>
                        <a:rPr lang="sk-SK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sk-SK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name</a:t>
                      </a:r>
                      <a:endParaRPr lang="sk-SK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Annual monthly income (in million</a:t>
                      </a:r>
                      <a:r>
                        <a:rPr lang="sk-SK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s</a:t>
                      </a:r>
                      <a:r>
                        <a:rPr lang="en-US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$)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9796919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CriticalRole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9,63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360742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xQcOW</a:t>
                      </a:r>
                      <a:r>
                        <a:rPr lang="sk-SK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sk-SK" sz="1200" b="0" i="0" u="none" strike="noStrik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8,45</a:t>
                      </a:r>
                      <a:endParaRPr lang="sk-SK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7728136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summit1g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5,85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4832824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Tfue</a:t>
                      </a:r>
                      <a:endParaRPr lang="sk-SK" sz="1200" b="0" i="0" u="none" strike="noStrik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5,30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84468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NICKMERCS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5,10</a:t>
                      </a:r>
                      <a:endParaRPr lang="sk-SK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7969248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ludwig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3,29</a:t>
                      </a:r>
                      <a:endParaRPr lang="sk-SK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5051865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TimTheTatman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3,29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167569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Altoar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3,05</a:t>
                      </a:r>
                      <a:endParaRPr lang="sk-SK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2728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auronplay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3,05</a:t>
                      </a:r>
                      <a:endParaRPr lang="sk-SK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748518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LIRIK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2,98</a:t>
                      </a:r>
                      <a:endParaRPr lang="sk-SK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09963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>
                          <a:solidFill>
                            <a:schemeClr val="bg1"/>
                          </a:solidFill>
                          <a:effectLst/>
                        </a:rPr>
                        <a:t>DrDisrespect</a:t>
                      </a:r>
                      <a:endParaRPr lang="sk-SK" sz="1200" b="0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2,86</a:t>
                      </a:r>
                      <a:endParaRPr lang="sk-SK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1567424"/>
                  </a:ext>
                </a:extLst>
              </a:tr>
            </a:tbl>
          </a:graphicData>
        </a:graphic>
      </p:graphicFrame>
      <p:graphicFrame>
        <p:nvGraphicFramePr>
          <p:cNvPr id="3" name="Graf 2">
            <a:extLst>
              <a:ext uri="{FF2B5EF4-FFF2-40B4-BE49-F238E27FC236}">
                <a16:creationId xmlns:a16="http://schemas.microsoft.com/office/drawing/2014/main" id="{14BFE10A-9DFB-8DD6-37E3-4E2F5E9F8D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1411843"/>
              </p:ext>
            </p:extLst>
          </p:nvPr>
        </p:nvGraphicFramePr>
        <p:xfrm>
          <a:off x="4356565" y="21572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22958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48"/>
          <p:cNvSpPr/>
          <p:nvPr/>
        </p:nvSpPr>
        <p:spPr>
          <a:xfrm>
            <a:off x="2303965" y="2068389"/>
            <a:ext cx="5632500" cy="494700"/>
          </a:xfrm>
          <a:prstGeom prst="snip1Rect">
            <a:avLst>
              <a:gd name="adj" fmla="val 50000"/>
            </a:avLst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30" name="Google Shape;730;p48"/>
          <p:cNvGraphicFramePr/>
          <p:nvPr>
            <p:extLst>
              <p:ext uri="{D42A27DB-BD31-4B8C-83A1-F6EECF244321}">
                <p14:modId xmlns:p14="http://schemas.microsoft.com/office/powerpoint/2010/main" val="912759965"/>
              </p:ext>
            </p:extLst>
          </p:nvPr>
        </p:nvGraphicFramePr>
        <p:xfrm>
          <a:off x="2303922" y="2077000"/>
          <a:ext cx="5632575" cy="2614365"/>
        </p:xfrm>
        <a:graphic>
          <a:graphicData uri="http://schemas.openxmlformats.org/drawingml/2006/table">
            <a:tbl>
              <a:tblPr>
                <a:noFill/>
                <a:tableStyleId>{69EE7F5F-F0C5-49FC-A2E5-E37735662F86}</a:tableStyleId>
              </a:tblPr>
              <a:tblGrid>
                <a:gridCol w="1974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1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7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4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k-SK" sz="1800" dirty="0" err="1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Esports</a:t>
                      </a:r>
                      <a:endParaRPr lang="sk-SK" sz="1800" dirty="0">
                        <a:solidFill>
                          <a:schemeClr val="lt1"/>
                        </a:solidFill>
                        <a:latin typeface="Orbitron Medium"/>
                        <a:ea typeface="Orbitron Medium"/>
                        <a:cs typeface="Orbitron Medium"/>
                        <a:sym typeface="Orbitron Medium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k-SK" sz="1000" dirty="0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(per </a:t>
                      </a:r>
                      <a:r>
                        <a:rPr lang="sk-SK" sz="1000" dirty="0" err="1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tournament</a:t>
                      </a:r>
                      <a:r>
                        <a:rPr lang="sk-SK" sz="1000" dirty="0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)</a:t>
                      </a:r>
                      <a:endParaRPr sz="1000" dirty="0">
                        <a:solidFill>
                          <a:schemeClr val="lt1"/>
                        </a:solidFill>
                        <a:latin typeface="Orbitron Medium"/>
                        <a:ea typeface="Orbitron Medium"/>
                        <a:cs typeface="Orbitron Medium"/>
                        <a:sym typeface="Orbitron Medium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k-SK" sz="1800" dirty="0" err="1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Streaming</a:t>
                      </a:r>
                      <a:endParaRPr lang="sk-SK" sz="1800" dirty="0">
                        <a:solidFill>
                          <a:schemeClr val="lt1"/>
                        </a:solidFill>
                        <a:latin typeface="Orbitron Medium"/>
                        <a:ea typeface="Orbitron Medium"/>
                        <a:cs typeface="Orbitron Medium"/>
                        <a:sym typeface="Orbitron Medium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k-SK" sz="1000" dirty="0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(per </a:t>
                      </a:r>
                      <a:r>
                        <a:rPr lang="sk-SK" sz="1000" dirty="0" err="1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month</a:t>
                      </a:r>
                      <a:r>
                        <a:rPr lang="sk-SK" sz="1000" dirty="0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)</a:t>
                      </a:r>
                      <a:endParaRPr sz="1000" dirty="0">
                        <a:solidFill>
                          <a:schemeClr val="lt1"/>
                        </a:solidFill>
                        <a:latin typeface="Orbitron Medium"/>
                        <a:ea typeface="Orbitron Medium"/>
                        <a:cs typeface="Orbitron Medium"/>
                        <a:sym typeface="Orbitron Medium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k-SK" sz="1800" dirty="0" err="1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Play</a:t>
                      </a:r>
                      <a:r>
                        <a:rPr lang="sk-SK" sz="1800" dirty="0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 to </a:t>
                      </a:r>
                      <a:r>
                        <a:rPr lang="sk-SK" sz="1800" dirty="0" err="1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Earn</a:t>
                      </a:r>
                      <a:endParaRPr lang="sk-SK" sz="1800" dirty="0">
                        <a:solidFill>
                          <a:schemeClr val="lt1"/>
                        </a:solidFill>
                        <a:latin typeface="Orbitron Medium"/>
                        <a:ea typeface="Orbitron Medium"/>
                        <a:cs typeface="Orbitron Medium"/>
                        <a:sym typeface="Orbitron Medium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k-SK" sz="1000" dirty="0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(per </a:t>
                      </a:r>
                      <a:r>
                        <a:rPr lang="sk-SK" sz="1000" dirty="0" err="1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month</a:t>
                      </a:r>
                      <a:r>
                        <a:rPr lang="sk-SK" sz="1000" dirty="0">
                          <a:solidFill>
                            <a:schemeClr val="lt1"/>
                          </a:solidFill>
                          <a:latin typeface="Orbitron Medium"/>
                          <a:ea typeface="Orbitron Medium"/>
                          <a:cs typeface="Orbitron Medium"/>
                          <a:sym typeface="Orbitron Medium"/>
                        </a:rPr>
                        <a:t>)</a:t>
                      </a:r>
                      <a:endParaRPr sz="1000" dirty="0">
                        <a:solidFill>
                          <a:schemeClr val="lt1"/>
                        </a:solidFill>
                        <a:latin typeface="Orbitron Medium"/>
                        <a:ea typeface="Orbitron Medium"/>
                        <a:cs typeface="Orbitron Medium"/>
                        <a:sym typeface="Orbitron Medium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0-500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0-250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100-250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500-2,000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500-2,000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100-250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2,000-10,000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2,500-10,000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250-500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10,000-100,000+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100,000-1,000,000+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lang="sk-SK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250-500+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31" name="Google Shape;731;p48"/>
          <p:cNvSpPr txBox="1">
            <a:spLocks noGrp="1"/>
          </p:cNvSpPr>
          <p:nvPr>
            <p:ph type="title"/>
          </p:nvPr>
        </p:nvSpPr>
        <p:spPr>
          <a:xfrm>
            <a:off x="2451851" y="575679"/>
            <a:ext cx="4966587" cy="11277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3600" b="1" dirty="0"/>
              <a:t>Money </a:t>
            </a:r>
            <a:r>
              <a:rPr lang="sk-SK" sz="3600" b="1" dirty="0" err="1"/>
              <a:t>rewards</a:t>
            </a:r>
            <a:endParaRPr sz="3600" b="1" dirty="0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4E41D906-0FA9-2E21-D964-0419319F763B}"/>
              </a:ext>
            </a:extLst>
          </p:cNvPr>
          <p:cNvSpPr txBox="1"/>
          <p:nvPr/>
        </p:nvSpPr>
        <p:spPr>
          <a:xfrm>
            <a:off x="54632" y="2662287"/>
            <a:ext cx="1501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 err="1">
                <a:solidFill>
                  <a:schemeClr val="bg1"/>
                </a:solidFill>
              </a:rPr>
              <a:t>Amateur</a:t>
            </a:r>
            <a:r>
              <a:rPr lang="sk-SK" dirty="0">
                <a:solidFill>
                  <a:schemeClr val="bg1"/>
                </a:solidFill>
              </a:rPr>
              <a:t>/</a:t>
            </a:r>
            <a:r>
              <a:rPr lang="sk-SK" dirty="0" err="1">
                <a:solidFill>
                  <a:schemeClr val="bg1"/>
                </a:solidFill>
              </a:rPr>
              <a:t>small</a:t>
            </a:r>
            <a:endParaRPr lang="sk-SK" dirty="0">
              <a:solidFill>
                <a:schemeClr val="bg1"/>
              </a:solidFill>
            </a:endParaRP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502634CF-D2B1-5F79-BE38-F493F71A24C7}"/>
              </a:ext>
            </a:extLst>
          </p:cNvPr>
          <p:cNvSpPr txBox="1"/>
          <p:nvPr/>
        </p:nvSpPr>
        <p:spPr>
          <a:xfrm>
            <a:off x="54632" y="3125298"/>
            <a:ext cx="2249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 err="1">
                <a:solidFill>
                  <a:schemeClr val="bg1"/>
                </a:solidFill>
              </a:rPr>
              <a:t>Poloprofessional</a:t>
            </a:r>
            <a:r>
              <a:rPr lang="sk-SK" dirty="0">
                <a:solidFill>
                  <a:schemeClr val="bg1"/>
                </a:solidFill>
              </a:rPr>
              <a:t>/</a:t>
            </a:r>
            <a:r>
              <a:rPr lang="sk-SK" dirty="0" err="1">
                <a:solidFill>
                  <a:schemeClr val="bg1"/>
                </a:solidFill>
              </a:rPr>
              <a:t>average</a:t>
            </a:r>
            <a:endParaRPr lang="sk-SK" dirty="0">
              <a:solidFill>
                <a:schemeClr val="bg1"/>
              </a:solidFill>
            </a:endParaRPr>
          </a:p>
        </p:txBody>
      </p:sp>
      <p:sp>
        <p:nvSpPr>
          <p:cNvPr id="4" name="BlokTextu 3">
            <a:extLst>
              <a:ext uri="{FF2B5EF4-FFF2-40B4-BE49-F238E27FC236}">
                <a16:creationId xmlns:a16="http://schemas.microsoft.com/office/drawing/2014/main" id="{F6E12A5C-201F-0F4F-79DC-2C649E8D5123}"/>
              </a:ext>
            </a:extLst>
          </p:cNvPr>
          <p:cNvSpPr txBox="1"/>
          <p:nvPr/>
        </p:nvSpPr>
        <p:spPr>
          <a:xfrm>
            <a:off x="54632" y="3588309"/>
            <a:ext cx="25755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>
                <a:solidFill>
                  <a:schemeClr val="bg1"/>
                </a:solidFill>
              </a:rPr>
              <a:t>Professional/</a:t>
            </a:r>
            <a:r>
              <a:rPr lang="sk-SK" dirty="0" err="1">
                <a:solidFill>
                  <a:schemeClr val="bg1"/>
                </a:solidFill>
              </a:rPr>
              <a:t>above</a:t>
            </a:r>
            <a:r>
              <a:rPr lang="sk-SK" dirty="0">
                <a:solidFill>
                  <a:schemeClr val="bg1"/>
                </a:solidFill>
              </a:rPr>
              <a:t> </a:t>
            </a:r>
            <a:r>
              <a:rPr lang="sk-SK" dirty="0" err="1">
                <a:solidFill>
                  <a:schemeClr val="bg1"/>
                </a:solidFill>
              </a:rPr>
              <a:t>average</a:t>
            </a:r>
            <a:endParaRPr lang="sk-SK" dirty="0">
              <a:solidFill>
                <a:schemeClr val="bg1"/>
              </a:solidFill>
            </a:endParaRPr>
          </a:p>
        </p:txBody>
      </p:sp>
      <p:sp>
        <p:nvSpPr>
          <p:cNvPr id="5" name="BlokTextu 4">
            <a:extLst>
              <a:ext uri="{FF2B5EF4-FFF2-40B4-BE49-F238E27FC236}">
                <a16:creationId xmlns:a16="http://schemas.microsoft.com/office/drawing/2014/main" id="{152BBAE2-C44F-9070-BCFC-F4DFBAFB1BA1}"/>
              </a:ext>
            </a:extLst>
          </p:cNvPr>
          <p:cNvSpPr txBox="1"/>
          <p:nvPr/>
        </p:nvSpPr>
        <p:spPr>
          <a:xfrm>
            <a:off x="54632" y="4051320"/>
            <a:ext cx="20633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>
                <a:solidFill>
                  <a:schemeClr val="bg1"/>
                </a:solidFill>
              </a:rPr>
              <a:t>Top </a:t>
            </a:r>
            <a:r>
              <a:rPr lang="sk-SK" dirty="0" err="1">
                <a:solidFill>
                  <a:schemeClr val="bg1"/>
                </a:solidFill>
              </a:rPr>
              <a:t>tier</a:t>
            </a:r>
            <a:r>
              <a:rPr lang="sk-SK" dirty="0">
                <a:solidFill>
                  <a:schemeClr val="bg1"/>
                </a:solidFill>
              </a:rPr>
              <a:t>/</a:t>
            </a:r>
            <a:r>
              <a:rPr lang="sk-SK" dirty="0" err="1">
                <a:solidFill>
                  <a:schemeClr val="bg1"/>
                </a:solidFill>
              </a:rPr>
              <a:t>best</a:t>
            </a:r>
            <a:r>
              <a:rPr lang="sk-SK" dirty="0">
                <a:solidFill>
                  <a:schemeClr val="bg1"/>
                </a:solidFill>
              </a:rPr>
              <a:t> of </a:t>
            </a:r>
            <a:r>
              <a:rPr lang="sk-SK" dirty="0" err="1">
                <a:solidFill>
                  <a:schemeClr val="bg1"/>
                </a:solidFill>
              </a:rPr>
              <a:t>the</a:t>
            </a:r>
            <a:r>
              <a:rPr lang="sk-SK" dirty="0">
                <a:solidFill>
                  <a:schemeClr val="bg1"/>
                </a:solidFill>
              </a:rPr>
              <a:t> </a:t>
            </a:r>
            <a:r>
              <a:rPr lang="sk-SK" dirty="0" err="1">
                <a:solidFill>
                  <a:schemeClr val="bg1"/>
                </a:solidFill>
              </a:rPr>
              <a:t>best</a:t>
            </a:r>
            <a:endParaRPr lang="sk-SK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4"/>
          <p:cNvSpPr/>
          <p:nvPr/>
        </p:nvSpPr>
        <p:spPr>
          <a:xfrm>
            <a:off x="741300" y="1531150"/>
            <a:ext cx="7661400" cy="2029200"/>
          </a:xfrm>
          <a:prstGeom prst="snip1Rect">
            <a:avLst>
              <a:gd name="adj" fmla="val 1666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4"/>
          <p:cNvSpPr/>
          <p:nvPr/>
        </p:nvSpPr>
        <p:spPr>
          <a:xfrm>
            <a:off x="44139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44"/>
          <p:cNvSpPr/>
          <p:nvPr/>
        </p:nvSpPr>
        <p:spPr>
          <a:xfrm>
            <a:off x="50252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44"/>
          <p:cNvSpPr/>
          <p:nvPr/>
        </p:nvSpPr>
        <p:spPr>
          <a:xfrm>
            <a:off x="3865825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44"/>
          <p:cNvSpPr txBox="1">
            <a:spLocks noGrp="1"/>
          </p:cNvSpPr>
          <p:nvPr>
            <p:ph type="ctrTitle"/>
          </p:nvPr>
        </p:nvSpPr>
        <p:spPr>
          <a:xfrm>
            <a:off x="2157000" y="2923500"/>
            <a:ext cx="4830000" cy="31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sk-SK" dirty="0"/>
              <a:t>Dominik </a:t>
            </a:r>
            <a:r>
              <a:rPr lang="sk-SK" dirty="0" err="1"/>
              <a:t>Zatovic</a:t>
            </a:r>
            <a:endParaRPr dirty="0"/>
          </a:p>
        </p:txBody>
      </p:sp>
      <p:sp>
        <p:nvSpPr>
          <p:cNvPr id="609" name="Google Shape;609;p44"/>
          <p:cNvSpPr txBox="1">
            <a:spLocks noGrp="1"/>
          </p:cNvSpPr>
          <p:nvPr>
            <p:ph type="subTitle" idx="1"/>
          </p:nvPr>
        </p:nvSpPr>
        <p:spPr>
          <a:xfrm>
            <a:off x="2157000" y="1798075"/>
            <a:ext cx="48300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sk-SK" dirty="0" err="1"/>
              <a:t>Thank</a:t>
            </a:r>
            <a:r>
              <a:rPr lang="sk-SK" dirty="0"/>
              <a:t> </a:t>
            </a:r>
            <a:r>
              <a:rPr lang="sk-SK" dirty="0" err="1"/>
              <a:t>you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</a:t>
            </a:r>
            <a:r>
              <a:rPr lang="sk-SK" dirty="0" err="1"/>
              <a:t>attention</a:t>
            </a:r>
            <a:r>
              <a:rPr lang="en" dirty="0"/>
              <a:t>”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Sports Campaign by Slidesgo">
  <a:themeElements>
    <a:clrScheme name="Simple Light">
      <a:dk1>
        <a:srgbClr val="000000"/>
      </a:dk1>
      <a:lt1>
        <a:srgbClr val="FFFFFF"/>
      </a:lt1>
      <a:dk2>
        <a:srgbClr val="474747"/>
      </a:dk2>
      <a:lt2>
        <a:srgbClr val="EEEEEE"/>
      </a:lt2>
      <a:accent1>
        <a:srgbClr val="FF111E"/>
      </a:accent1>
      <a:accent2>
        <a:srgbClr val="EEEEEE"/>
      </a:accent2>
      <a:accent3>
        <a:srgbClr val="474747"/>
      </a:accent3>
      <a:accent4>
        <a:srgbClr val="FFFFFF"/>
      </a:accent4>
      <a:accent5>
        <a:srgbClr val="000000"/>
      </a:accent5>
      <a:accent6>
        <a:srgbClr val="FF111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331</Words>
  <Application>Microsoft Office PowerPoint</Application>
  <PresentationFormat>Prezentácia na obrazovke (16:9)</PresentationFormat>
  <Paragraphs>114</Paragraphs>
  <Slides>8</Slides>
  <Notes>8</Notes>
  <HiddenSlides>0</HiddenSlides>
  <MMClips>0</MMClips>
  <ScaleCrop>false</ScaleCrop>
  <HeadingPairs>
    <vt:vector size="6" baseType="variant">
      <vt:variant>
        <vt:lpstr>Použité písma</vt:lpstr>
      </vt:variant>
      <vt:variant>
        <vt:i4>7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8</vt:i4>
      </vt:variant>
    </vt:vector>
  </HeadingPairs>
  <TitlesOfParts>
    <vt:vector size="16" baseType="lpstr">
      <vt:lpstr>Open Sans</vt:lpstr>
      <vt:lpstr>Calibri</vt:lpstr>
      <vt:lpstr>Times New Roman</vt:lpstr>
      <vt:lpstr>Arial</vt:lpstr>
      <vt:lpstr>Orbitron</vt:lpstr>
      <vt:lpstr>Comfortaa</vt:lpstr>
      <vt:lpstr>Orbitron Medium</vt:lpstr>
      <vt:lpstr>eSports Campaign by Slidesgo</vt:lpstr>
      <vt:lpstr>Earn money by Playing video games</vt:lpstr>
      <vt:lpstr>Contents of article</vt:lpstr>
      <vt:lpstr>Pros and Cons</vt:lpstr>
      <vt:lpstr>Prezentácia programu PowerPoint</vt:lpstr>
      <vt:lpstr>Prezentácia programu PowerPoint</vt:lpstr>
      <vt:lpstr>Prezentácia programu PowerPoint</vt:lpstr>
      <vt:lpstr>Money rewards</vt:lpstr>
      <vt:lpstr>—Dominik Zatovic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Earn money by Playing video games</dc:title>
  <dc:creator>Dominik Zaťovič</dc:creator>
  <cp:lastModifiedBy>Dominik Zatovič</cp:lastModifiedBy>
  <cp:revision>16</cp:revision>
  <dcterms:modified xsi:type="dcterms:W3CDTF">2022-11-27T16:02:49Z</dcterms:modified>
</cp:coreProperties>
</file>